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4" r:id="rId3"/>
    <p:sldId id="270" r:id="rId4"/>
    <p:sldId id="257" r:id="rId5"/>
    <p:sldId id="269" r:id="rId6"/>
    <p:sldId id="271" r:id="rId7"/>
    <p:sldId id="272" r:id="rId8"/>
    <p:sldId id="275" r:id="rId9"/>
    <p:sldId id="276" r:id="rId10"/>
    <p:sldId id="291" r:id="rId11"/>
    <p:sldId id="273" r:id="rId12"/>
    <p:sldId id="258" r:id="rId13"/>
    <p:sldId id="260" r:id="rId14"/>
    <p:sldId id="262" r:id="rId15"/>
    <p:sldId id="261" r:id="rId16"/>
    <p:sldId id="263" r:id="rId17"/>
    <p:sldId id="264" r:id="rId18"/>
    <p:sldId id="265" r:id="rId19"/>
    <p:sldId id="259" r:id="rId20"/>
    <p:sldId id="266" r:id="rId21"/>
    <p:sldId id="277" r:id="rId22"/>
    <p:sldId id="278" r:id="rId23"/>
    <p:sldId id="280" r:id="rId24"/>
    <p:sldId id="279" r:id="rId25"/>
    <p:sldId id="281" r:id="rId26"/>
    <p:sldId id="282" r:id="rId27"/>
    <p:sldId id="290"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713" autoAdjust="0"/>
  </p:normalViewPr>
  <p:slideViewPr>
    <p:cSldViewPr snapToGrid="0">
      <p:cViewPr>
        <p:scale>
          <a:sx n="90" d="100"/>
          <a:sy n="90" d="100"/>
        </p:scale>
        <p:origin x="-408" y="-13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image" Target="../media/image16.png"/><Relationship Id="rId2" Type="http://schemas.openxmlformats.org/officeDocument/2006/relationships/image" Target="../media/image17.png"/></Relationships>
</file>

<file path=ppt/diagrams/_rels/data5.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image" Target="../media/image16.png"/><Relationship Id="rId2"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11A76-DEDB-4107-8445-6CE86D92C018}" type="doc">
      <dgm:prSet loTypeId="urn:microsoft.com/office/officeart/2005/8/layout/cycle1" loCatId="cycle" qsTypeId="urn:microsoft.com/office/officeart/2005/8/quickstyle/3d3" qsCatId="3D" csTypeId="urn:microsoft.com/office/officeart/2005/8/colors/colorful1#3" csCatId="colorful" phldr="1"/>
      <dgm:spPr/>
      <dgm:t>
        <a:bodyPr/>
        <a:lstStyle/>
        <a:p>
          <a:endParaRPr lang="en-US"/>
        </a:p>
      </dgm:t>
    </dgm:pt>
    <dgm:pt modelId="{75E9C4BC-D266-4FCE-9216-FE835444176B}">
      <dgm:prSet phldrT="[Text]" custT="1"/>
      <dgm:spPr/>
      <dgm:t>
        <a:bodyPr/>
        <a:lstStyle/>
        <a:p>
          <a:r>
            <a:rPr lang="en-US" sz="1600" b="1" dirty="0" smtClean="0">
              <a:solidFill>
                <a:schemeClr val="tx1"/>
              </a:solidFill>
            </a:rPr>
            <a:t>Develop</a:t>
          </a:r>
          <a:endParaRPr lang="en-US" sz="1600" b="1" dirty="0">
            <a:solidFill>
              <a:schemeClr val="tx1"/>
            </a:solidFill>
          </a:endParaRPr>
        </a:p>
      </dgm:t>
    </dgm:pt>
    <dgm:pt modelId="{92C5E989-50AB-4F6A-A13F-4BC971AAD70A}" type="parTrans" cxnId="{CE0CDB73-6986-4B3C-9B57-75C0E3C0B56E}">
      <dgm:prSet/>
      <dgm:spPr/>
      <dgm:t>
        <a:bodyPr/>
        <a:lstStyle/>
        <a:p>
          <a:endParaRPr lang="en-US" sz="2400">
            <a:solidFill>
              <a:schemeClr val="tx1"/>
            </a:solidFill>
          </a:endParaRPr>
        </a:p>
      </dgm:t>
    </dgm:pt>
    <dgm:pt modelId="{E6094D82-6A6C-46DA-B4CE-EE6C2069C551}" type="sibTrans" cxnId="{CE0CDB73-6986-4B3C-9B57-75C0E3C0B56E}">
      <dgm:prSet/>
      <dgm:spPr/>
      <dgm:t>
        <a:bodyPr/>
        <a:lstStyle/>
        <a:p>
          <a:endParaRPr lang="en-US" sz="2400">
            <a:solidFill>
              <a:schemeClr val="tx1"/>
            </a:solidFill>
          </a:endParaRPr>
        </a:p>
      </dgm:t>
    </dgm:pt>
    <dgm:pt modelId="{0ADEA848-495B-47AF-8964-9EA61DD4AA6E}">
      <dgm:prSet phldrT="[Text]" custT="1"/>
      <dgm:spPr/>
      <dgm:t>
        <a:bodyPr/>
        <a:lstStyle/>
        <a:p>
          <a:r>
            <a:rPr lang="en-US" sz="1600" b="1" dirty="0" smtClean="0">
              <a:solidFill>
                <a:schemeClr val="tx1"/>
              </a:solidFill>
            </a:rPr>
            <a:t>Test</a:t>
          </a:r>
          <a:endParaRPr lang="en-US" sz="1600" b="1" dirty="0">
            <a:solidFill>
              <a:schemeClr val="tx1"/>
            </a:solidFill>
          </a:endParaRPr>
        </a:p>
      </dgm:t>
    </dgm:pt>
    <dgm:pt modelId="{757C255F-7739-4C43-B0C3-A53A67FD8943}" type="parTrans" cxnId="{A5B38F37-47C9-4224-92B2-A1D6913BF3D0}">
      <dgm:prSet/>
      <dgm:spPr/>
      <dgm:t>
        <a:bodyPr/>
        <a:lstStyle/>
        <a:p>
          <a:endParaRPr lang="en-US" sz="2400">
            <a:solidFill>
              <a:schemeClr val="tx1"/>
            </a:solidFill>
          </a:endParaRPr>
        </a:p>
      </dgm:t>
    </dgm:pt>
    <dgm:pt modelId="{437D1F9C-30FD-4E53-8FFC-4563A2FC2536}" type="sibTrans" cxnId="{A5B38F37-47C9-4224-92B2-A1D6913BF3D0}">
      <dgm:prSet/>
      <dgm:spPr/>
      <dgm:t>
        <a:bodyPr/>
        <a:lstStyle/>
        <a:p>
          <a:endParaRPr lang="en-US" sz="2400">
            <a:solidFill>
              <a:schemeClr val="tx1"/>
            </a:solidFill>
          </a:endParaRPr>
        </a:p>
      </dgm:t>
    </dgm:pt>
    <dgm:pt modelId="{7C72BF42-AE21-4B7D-A5A4-C78D6B71CB22}">
      <dgm:prSet phldrT="[Text]" custT="1"/>
      <dgm:spPr/>
      <dgm:t>
        <a:bodyPr/>
        <a:lstStyle/>
        <a:p>
          <a:r>
            <a:rPr lang="en-US" sz="1600" b="1" dirty="0" smtClean="0">
              <a:solidFill>
                <a:schemeClr val="tx1"/>
              </a:solidFill>
            </a:rPr>
            <a:t>Analyze</a:t>
          </a:r>
          <a:endParaRPr lang="en-US" sz="1600" b="1" dirty="0">
            <a:solidFill>
              <a:schemeClr val="tx1"/>
            </a:solidFill>
          </a:endParaRPr>
        </a:p>
      </dgm:t>
    </dgm:pt>
    <dgm:pt modelId="{7E0579D6-2744-42EC-8912-6AE1BBDD94FF}" type="parTrans" cxnId="{2021C555-D234-46E6-90F4-B79951737B6B}">
      <dgm:prSet/>
      <dgm:spPr/>
      <dgm:t>
        <a:bodyPr/>
        <a:lstStyle/>
        <a:p>
          <a:endParaRPr lang="en-US" sz="2400">
            <a:solidFill>
              <a:schemeClr val="tx1"/>
            </a:solidFill>
          </a:endParaRPr>
        </a:p>
      </dgm:t>
    </dgm:pt>
    <dgm:pt modelId="{2429D23E-4A00-4D0D-871A-18545F02B0D2}" type="sibTrans" cxnId="{2021C555-D234-46E6-90F4-B79951737B6B}">
      <dgm:prSet/>
      <dgm:spPr/>
      <dgm:t>
        <a:bodyPr/>
        <a:lstStyle/>
        <a:p>
          <a:endParaRPr lang="en-US" sz="2400">
            <a:solidFill>
              <a:schemeClr val="tx1"/>
            </a:solidFill>
          </a:endParaRPr>
        </a:p>
      </dgm:t>
    </dgm:pt>
    <dgm:pt modelId="{7E12D6E6-A553-4531-8E79-C72EF51B9405}" type="pres">
      <dgm:prSet presAssocID="{7A211A76-DEDB-4107-8445-6CE86D92C018}" presName="cycle" presStyleCnt="0">
        <dgm:presLayoutVars>
          <dgm:dir/>
          <dgm:resizeHandles val="exact"/>
        </dgm:presLayoutVars>
      </dgm:prSet>
      <dgm:spPr/>
      <dgm:t>
        <a:bodyPr/>
        <a:lstStyle/>
        <a:p>
          <a:endParaRPr lang="en-US"/>
        </a:p>
      </dgm:t>
    </dgm:pt>
    <dgm:pt modelId="{AACCDA4F-A374-4541-963D-B34EF082C3B3}" type="pres">
      <dgm:prSet presAssocID="{75E9C4BC-D266-4FCE-9216-FE835444176B}" presName="dummy" presStyleCnt="0"/>
      <dgm:spPr/>
    </dgm:pt>
    <dgm:pt modelId="{92B9FFF4-04FD-4BB2-AFFA-B81A5A49119D}" type="pres">
      <dgm:prSet presAssocID="{75E9C4BC-D266-4FCE-9216-FE835444176B}" presName="node" presStyleLbl="revTx" presStyleIdx="0" presStyleCnt="3">
        <dgm:presLayoutVars>
          <dgm:bulletEnabled val="1"/>
        </dgm:presLayoutVars>
      </dgm:prSet>
      <dgm:spPr/>
      <dgm:t>
        <a:bodyPr/>
        <a:lstStyle/>
        <a:p>
          <a:endParaRPr lang="en-US"/>
        </a:p>
      </dgm:t>
    </dgm:pt>
    <dgm:pt modelId="{7FD945E7-DF28-4C52-B909-9F79DE27D7FD}" type="pres">
      <dgm:prSet presAssocID="{E6094D82-6A6C-46DA-B4CE-EE6C2069C551}" presName="sibTrans" presStyleLbl="node1" presStyleIdx="0" presStyleCnt="3"/>
      <dgm:spPr/>
      <dgm:t>
        <a:bodyPr/>
        <a:lstStyle/>
        <a:p>
          <a:endParaRPr lang="en-US"/>
        </a:p>
      </dgm:t>
    </dgm:pt>
    <dgm:pt modelId="{D1A0D6E8-87F6-4B80-B0D5-5F5A5D994806}" type="pres">
      <dgm:prSet presAssocID="{0ADEA848-495B-47AF-8964-9EA61DD4AA6E}" presName="dummy" presStyleCnt="0"/>
      <dgm:spPr/>
    </dgm:pt>
    <dgm:pt modelId="{1F318440-5B1A-499E-874D-12CDF477D1F5}" type="pres">
      <dgm:prSet presAssocID="{0ADEA848-495B-47AF-8964-9EA61DD4AA6E}" presName="node" presStyleLbl="revTx" presStyleIdx="1" presStyleCnt="3">
        <dgm:presLayoutVars>
          <dgm:bulletEnabled val="1"/>
        </dgm:presLayoutVars>
      </dgm:prSet>
      <dgm:spPr/>
      <dgm:t>
        <a:bodyPr/>
        <a:lstStyle/>
        <a:p>
          <a:endParaRPr lang="en-US"/>
        </a:p>
      </dgm:t>
    </dgm:pt>
    <dgm:pt modelId="{4BAD340E-D88D-40D0-861E-83824C254024}" type="pres">
      <dgm:prSet presAssocID="{437D1F9C-30FD-4E53-8FFC-4563A2FC2536}" presName="sibTrans" presStyleLbl="node1" presStyleIdx="1" presStyleCnt="3"/>
      <dgm:spPr/>
      <dgm:t>
        <a:bodyPr/>
        <a:lstStyle/>
        <a:p>
          <a:endParaRPr lang="en-US"/>
        </a:p>
      </dgm:t>
    </dgm:pt>
    <dgm:pt modelId="{BBF5DF3A-96A8-44CD-8EF5-57AB29135B03}" type="pres">
      <dgm:prSet presAssocID="{7C72BF42-AE21-4B7D-A5A4-C78D6B71CB22}" presName="dummy" presStyleCnt="0"/>
      <dgm:spPr/>
    </dgm:pt>
    <dgm:pt modelId="{1C066EE0-713C-431B-B816-7ACDA542893D}" type="pres">
      <dgm:prSet presAssocID="{7C72BF42-AE21-4B7D-A5A4-C78D6B71CB22}" presName="node" presStyleLbl="revTx" presStyleIdx="2" presStyleCnt="3">
        <dgm:presLayoutVars>
          <dgm:bulletEnabled val="1"/>
        </dgm:presLayoutVars>
      </dgm:prSet>
      <dgm:spPr/>
      <dgm:t>
        <a:bodyPr/>
        <a:lstStyle/>
        <a:p>
          <a:endParaRPr lang="en-US"/>
        </a:p>
      </dgm:t>
    </dgm:pt>
    <dgm:pt modelId="{F5E865BF-922D-4ADF-8A15-22D7E631EEAE}" type="pres">
      <dgm:prSet presAssocID="{2429D23E-4A00-4D0D-871A-18545F02B0D2}" presName="sibTrans" presStyleLbl="node1" presStyleIdx="2" presStyleCnt="3"/>
      <dgm:spPr/>
      <dgm:t>
        <a:bodyPr/>
        <a:lstStyle/>
        <a:p>
          <a:endParaRPr lang="en-US"/>
        </a:p>
      </dgm:t>
    </dgm:pt>
  </dgm:ptLst>
  <dgm:cxnLst>
    <dgm:cxn modelId="{6BD48276-7B5D-4841-83B7-A09D5E69822B}" type="presOf" srcId="{437D1F9C-30FD-4E53-8FFC-4563A2FC2536}" destId="{4BAD340E-D88D-40D0-861E-83824C254024}" srcOrd="0" destOrd="0" presId="urn:microsoft.com/office/officeart/2005/8/layout/cycle1"/>
    <dgm:cxn modelId="{18BB0C2D-B4D5-4904-B4AE-E5644500230F}" type="presOf" srcId="{7A211A76-DEDB-4107-8445-6CE86D92C018}" destId="{7E12D6E6-A553-4531-8E79-C72EF51B9405}" srcOrd="0" destOrd="0" presId="urn:microsoft.com/office/officeart/2005/8/layout/cycle1"/>
    <dgm:cxn modelId="{B54D8605-8F32-4617-B6DE-CB8510312835}" type="presOf" srcId="{0ADEA848-495B-47AF-8964-9EA61DD4AA6E}" destId="{1F318440-5B1A-499E-874D-12CDF477D1F5}" srcOrd="0" destOrd="0" presId="urn:microsoft.com/office/officeart/2005/8/layout/cycle1"/>
    <dgm:cxn modelId="{5C9A7A77-B9CE-47E0-96CF-3084D86BCB59}" type="presOf" srcId="{E6094D82-6A6C-46DA-B4CE-EE6C2069C551}" destId="{7FD945E7-DF28-4C52-B909-9F79DE27D7FD}" srcOrd="0" destOrd="0" presId="urn:microsoft.com/office/officeart/2005/8/layout/cycle1"/>
    <dgm:cxn modelId="{A5B38F37-47C9-4224-92B2-A1D6913BF3D0}" srcId="{7A211A76-DEDB-4107-8445-6CE86D92C018}" destId="{0ADEA848-495B-47AF-8964-9EA61DD4AA6E}" srcOrd="1" destOrd="0" parTransId="{757C255F-7739-4C43-B0C3-A53A67FD8943}" sibTransId="{437D1F9C-30FD-4E53-8FFC-4563A2FC2536}"/>
    <dgm:cxn modelId="{2021C555-D234-46E6-90F4-B79951737B6B}" srcId="{7A211A76-DEDB-4107-8445-6CE86D92C018}" destId="{7C72BF42-AE21-4B7D-A5A4-C78D6B71CB22}" srcOrd="2" destOrd="0" parTransId="{7E0579D6-2744-42EC-8912-6AE1BBDD94FF}" sibTransId="{2429D23E-4A00-4D0D-871A-18545F02B0D2}"/>
    <dgm:cxn modelId="{CE0CDB73-6986-4B3C-9B57-75C0E3C0B56E}" srcId="{7A211A76-DEDB-4107-8445-6CE86D92C018}" destId="{75E9C4BC-D266-4FCE-9216-FE835444176B}" srcOrd="0" destOrd="0" parTransId="{92C5E989-50AB-4F6A-A13F-4BC971AAD70A}" sibTransId="{E6094D82-6A6C-46DA-B4CE-EE6C2069C551}"/>
    <dgm:cxn modelId="{9B19F0F8-D1DB-4156-8032-EBDE79F3C1F5}" type="presOf" srcId="{75E9C4BC-D266-4FCE-9216-FE835444176B}" destId="{92B9FFF4-04FD-4BB2-AFFA-B81A5A49119D}" srcOrd="0" destOrd="0" presId="urn:microsoft.com/office/officeart/2005/8/layout/cycle1"/>
    <dgm:cxn modelId="{52A1A177-436E-4AC6-97EA-0E516584F6EB}" type="presOf" srcId="{2429D23E-4A00-4D0D-871A-18545F02B0D2}" destId="{F5E865BF-922D-4ADF-8A15-22D7E631EEAE}" srcOrd="0" destOrd="0" presId="urn:microsoft.com/office/officeart/2005/8/layout/cycle1"/>
    <dgm:cxn modelId="{5A52CEDE-F710-4A27-AB4A-F57D8AFFCE71}" type="presOf" srcId="{7C72BF42-AE21-4B7D-A5A4-C78D6B71CB22}" destId="{1C066EE0-713C-431B-B816-7ACDA542893D}" srcOrd="0" destOrd="0" presId="urn:microsoft.com/office/officeart/2005/8/layout/cycle1"/>
    <dgm:cxn modelId="{FCDC44F6-1291-4F73-BE3F-4AD31F7DE9CE}" type="presParOf" srcId="{7E12D6E6-A553-4531-8E79-C72EF51B9405}" destId="{AACCDA4F-A374-4541-963D-B34EF082C3B3}" srcOrd="0" destOrd="0" presId="urn:microsoft.com/office/officeart/2005/8/layout/cycle1"/>
    <dgm:cxn modelId="{11EB0F13-8016-4A1C-9EDC-1FDD906071FA}" type="presParOf" srcId="{7E12D6E6-A553-4531-8E79-C72EF51B9405}" destId="{92B9FFF4-04FD-4BB2-AFFA-B81A5A49119D}" srcOrd="1" destOrd="0" presId="urn:microsoft.com/office/officeart/2005/8/layout/cycle1"/>
    <dgm:cxn modelId="{3182766F-4992-43D6-9207-3C1C8F4D293D}" type="presParOf" srcId="{7E12D6E6-A553-4531-8E79-C72EF51B9405}" destId="{7FD945E7-DF28-4C52-B909-9F79DE27D7FD}" srcOrd="2" destOrd="0" presId="urn:microsoft.com/office/officeart/2005/8/layout/cycle1"/>
    <dgm:cxn modelId="{C1A7DC65-6952-4B11-A753-6A0D3C031779}" type="presParOf" srcId="{7E12D6E6-A553-4531-8E79-C72EF51B9405}" destId="{D1A0D6E8-87F6-4B80-B0D5-5F5A5D994806}" srcOrd="3" destOrd="0" presId="urn:microsoft.com/office/officeart/2005/8/layout/cycle1"/>
    <dgm:cxn modelId="{D0E6D64A-EF96-48B2-A66D-7E8A7412AECA}" type="presParOf" srcId="{7E12D6E6-A553-4531-8E79-C72EF51B9405}" destId="{1F318440-5B1A-499E-874D-12CDF477D1F5}" srcOrd="4" destOrd="0" presId="urn:microsoft.com/office/officeart/2005/8/layout/cycle1"/>
    <dgm:cxn modelId="{AC94BCAD-4E97-4452-BC3C-38632F10F931}" type="presParOf" srcId="{7E12D6E6-A553-4531-8E79-C72EF51B9405}" destId="{4BAD340E-D88D-40D0-861E-83824C254024}" srcOrd="5" destOrd="0" presId="urn:microsoft.com/office/officeart/2005/8/layout/cycle1"/>
    <dgm:cxn modelId="{2DB3CFC5-E6DF-462E-85AD-092277D4EC92}" type="presParOf" srcId="{7E12D6E6-A553-4531-8E79-C72EF51B9405}" destId="{BBF5DF3A-96A8-44CD-8EF5-57AB29135B03}" srcOrd="6" destOrd="0" presId="urn:microsoft.com/office/officeart/2005/8/layout/cycle1"/>
    <dgm:cxn modelId="{B5510DA9-1800-4170-81C5-04E682A14E20}" type="presParOf" srcId="{7E12D6E6-A553-4531-8E79-C72EF51B9405}" destId="{1C066EE0-713C-431B-B816-7ACDA542893D}" srcOrd="7" destOrd="0" presId="urn:microsoft.com/office/officeart/2005/8/layout/cycle1"/>
    <dgm:cxn modelId="{3D1ACC17-7401-4388-8EC6-4CC15EECE4FA}" type="presParOf" srcId="{7E12D6E6-A553-4531-8E79-C72EF51B9405}" destId="{F5E865BF-922D-4ADF-8A15-22D7E631EEAE}" srcOrd="8" destOrd="0" presId="urn:microsoft.com/office/officeart/2005/8/layout/cycle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7218D2-3E47-462E-AC08-953DD0697160}" type="doc">
      <dgm:prSet loTypeId="urn:microsoft.com/office/officeart/2005/8/layout/arrow6" loCatId="relationship" qsTypeId="urn:microsoft.com/office/officeart/2005/8/quickstyle/3d1" qsCatId="3D" csTypeId="urn:microsoft.com/office/officeart/2005/8/colors/accent1_2" csCatId="accent1" phldr="1"/>
      <dgm:spPr/>
      <dgm:t>
        <a:bodyPr/>
        <a:lstStyle/>
        <a:p>
          <a:endParaRPr lang="en-US"/>
        </a:p>
      </dgm:t>
    </dgm:pt>
    <dgm:pt modelId="{7822A567-71FD-4AA6-8697-532CC38BC22E}">
      <dgm:prSet phldrT="[Text]"/>
      <dgm:spPr/>
      <dgm:t>
        <a:bodyPr/>
        <a:lstStyle/>
        <a:p>
          <a:r>
            <a:rPr lang="en-US" dirty="0" smtClean="0"/>
            <a:t>AMASE</a:t>
          </a:r>
          <a:endParaRPr lang="en-US" dirty="0"/>
        </a:p>
      </dgm:t>
    </dgm:pt>
    <dgm:pt modelId="{D2D534A1-ABC3-4662-9864-8E36DBDB845A}" type="parTrans" cxnId="{C9C5A504-9CDD-4D2A-8C5A-4590DC6BFBF8}">
      <dgm:prSet/>
      <dgm:spPr/>
      <dgm:t>
        <a:bodyPr/>
        <a:lstStyle/>
        <a:p>
          <a:endParaRPr lang="en-US"/>
        </a:p>
      </dgm:t>
    </dgm:pt>
    <dgm:pt modelId="{41788690-AAD1-4A4B-9B89-4B41CD040684}" type="sibTrans" cxnId="{C9C5A504-9CDD-4D2A-8C5A-4590DC6BFBF8}">
      <dgm:prSet/>
      <dgm:spPr/>
      <dgm:t>
        <a:bodyPr/>
        <a:lstStyle/>
        <a:p>
          <a:endParaRPr lang="en-US"/>
        </a:p>
      </dgm:t>
    </dgm:pt>
    <dgm:pt modelId="{9D9EB639-6E28-4E47-8B8C-8B4F186B6FF3}">
      <dgm:prSet phldrT="[Text]"/>
      <dgm:spPr/>
      <dgm:t>
        <a:bodyPr/>
        <a:lstStyle/>
        <a:p>
          <a:r>
            <a:rPr lang="en-US" dirty="0" smtClean="0"/>
            <a:t>Clients</a:t>
          </a:r>
          <a:endParaRPr lang="en-US" dirty="0"/>
        </a:p>
      </dgm:t>
    </dgm:pt>
    <dgm:pt modelId="{A5EA22D5-ABDA-48BC-A286-CBE5C72D4A2A}" type="parTrans" cxnId="{4613BB78-AEC9-4B91-A4B9-400F6DB36B19}">
      <dgm:prSet/>
      <dgm:spPr/>
      <dgm:t>
        <a:bodyPr/>
        <a:lstStyle/>
        <a:p>
          <a:endParaRPr lang="en-US"/>
        </a:p>
      </dgm:t>
    </dgm:pt>
    <dgm:pt modelId="{4DBC95D3-6347-4DB5-95F0-EBAED3F67331}" type="sibTrans" cxnId="{4613BB78-AEC9-4B91-A4B9-400F6DB36B19}">
      <dgm:prSet/>
      <dgm:spPr/>
      <dgm:t>
        <a:bodyPr/>
        <a:lstStyle/>
        <a:p>
          <a:endParaRPr lang="en-US"/>
        </a:p>
      </dgm:t>
    </dgm:pt>
    <dgm:pt modelId="{F09423E5-DD2B-43D9-AA48-2FE299098538}" type="pres">
      <dgm:prSet presAssocID="{087218D2-3E47-462E-AC08-953DD0697160}" presName="compositeShape" presStyleCnt="0">
        <dgm:presLayoutVars>
          <dgm:chMax val="2"/>
          <dgm:dir/>
          <dgm:resizeHandles val="exact"/>
        </dgm:presLayoutVars>
      </dgm:prSet>
      <dgm:spPr/>
      <dgm:t>
        <a:bodyPr/>
        <a:lstStyle/>
        <a:p>
          <a:endParaRPr lang="en-US"/>
        </a:p>
      </dgm:t>
    </dgm:pt>
    <dgm:pt modelId="{4F7A10AC-2E74-4C72-B12B-CC28CB1E6A5D}" type="pres">
      <dgm:prSet presAssocID="{087218D2-3E47-462E-AC08-953DD0697160}" presName="ribbon" presStyleLbl="node1" presStyleIdx="0" presStyleCnt="1"/>
      <dgm:spPr/>
      <dgm:t>
        <a:bodyPr/>
        <a:lstStyle/>
        <a:p>
          <a:endParaRPr lang="en-US"/>
        </a:p>
      </dgm:t>
    </dgm:pt>
    <dgm:pt modelId="{287BA84C-B40A-409A-8A6B-0E2471449DC0}" type="pres">
      <dgm:prSet presAssocID="{087218D2-3E47-462E-AC08-953DD0697160}" presName="leftArrowText" presStyleLbl="node1" presStyleIdx="0" presStyleCnt="1">
        <dgm:presLayoutVars>
          <dgm:chMax val="0"/>
          <dgm:bulletEnabled val="1"/>
        </dgm:presLayoutVars>
      </dgm:prSet>
      <dgm:spPr/>
      <dgm:t>
        <a:bodyPr/>
        <a:lstStyle/>
        <a:p>
          <a:endParaRPr lang="en-US"/>
        </a:p>
      </dgm:t>
    </dgm:pt>
    <dgm:pt modelId="{E2D4CDDB-B233-4D4B-BC80-D6829A7DC6DF}" type="pres">
      <dgm:prSet presAssocID="{087218D2-3E47-462E-AC08-953DD0697160}" presName="rightArrowText" presStyleLbl="node1" presStyleIdx="0" presStyleCnt="1">
        <dgm:presLayoutVars>
          <dgm:chMax val="0"/>
          <dgm:bulletEnabled val="1"/>
        </dgm:presLayoutVars>
      </dgm:prSet>
      <dgm:spPr/>
      <dgm:t>
        <a:bodyPr/>
        <a:lstStyle/>
        <a:p>
          <a:endParaRPr lang="en-US"/>
        </a:p>
      </dgm:t>
    </dgm:pt>
  </dgm:ptLst>
  <dgm:cxnLst>
    <dgm:cxn modelId="{4590D4C5-926F-4CA6-974B-3C9A41008396}" type="presOf" srcId="{7822A567-71FD-4AA6-8697-532CC38BC22E}" destId="{287BA84C-B40A-409A-8A6B-0E2471449DC0}" srcOrd="0" destOrd="0" presId="urn:microsoft.com/office/officeart/2005/8/layout/arrow6"/>
    <dgm:cxn modelId="{4613BB78-AEC9-4B91-A4B9-400F6DB36B19}" srcId="{087218D2-3E47-462E-AC08-953DD0697160}" destId="{9D9EB639-6E28-4E47-8B8C-8B4F186B6FF3}" srcOrd="1" destOrd="0" parTransId="{A5EA22D5-ABDA-48BC-A286-CBE5C72D4A2A}" sibTransId="{4DBC95D3-6347-4DB5-95F0-EBAED3F67331}"/>
    <dgm:cxn modelId="{45580974-2425-4D7F-BAEF-A5B95C936FA7}" type="presOf" srcId="{9D9EB639-6E28-4E47-8B8C-8B4F186B6FF3}" destId="{E2D4CDDB-B233-4D4B-BC80-D6829A7DC6DF}" srcOrd="0" destOrd="0" presId="urn:microsoft.com/office/officeart/2005/8/layout/arrow6"/>
    <dgm:cxn modelId="{CFB3002A-6389-4972-81A6-073EB4A20C97}" type="presOf" srcId="{087218D2-3E47-462E-AC08-953DD0697160}" destId="{F09423E5-DD2B-43D9-AA48-2FE299098538}" srcOrd="0" destOrd="0" presId="urn:microsoft.com/office/officeart/2005/8/layout/arrow6"/>
    <dgm:cxn modelId="{C9C5A504-9CDD-4D2A-8C5A-4590DC6BFBF8}" srcId="{087218D2-3E47-462E-AC08-953DD0697160}" destId="{7822A567-71FD-4AA6-8697-532CC38BC22E}" srcOrd="0" destOrd="0" parTransId="{D2D534A1-ABC3-4662-9864-8E36DBDB845A}" sibTransId="{41788690-AAD1-4A4B-9B89-4B41CD040684}"/>
    <dgm:cxn modelId="{9103F823-4C8F-46E2-A1BC-EACB2D0555A4}" type="presParOf" srcId="{F09423E5-DD2B-43D9-AA48-2FE299098538}" destId="{4F7A10AC-2E74-4C72-B12B-CC28CB1E6A5D}" srcOrd="0" destOrd="0" presId="urn:microsoft.com/office/officeart/2005/8/layout/arrow6"/>
    <dgm:cxn modelId="{8BF3AC6B-D116-484E-B91C-DF85AF195951}" type="presParOf" srcId="{F09423E5-DD2B-43D9-AA48-2FE299098538}" destId="{287BA84C-B40A-409A-8A6B-0E2471449DC0}" srcOrd="1" destOrd="0" presId="urn:microsoft.com/office/officeart/2005/8/layout/arrow6"/>
    <dgm:cxn modelId="{D4C75310-400A-4880-AE34-5FF0BB76D685}" type="presParOf" srcId="{F09423E5-DD2B-43D9-AA48-2FE299098538}" destId="{E2D4CDDB-B233-4D4B-BC80-D6829A7DC6DF}" srcOrd="2" destOrd="0" presId="urn:microsoft.com/office/officeart/2005/8/layout/arrow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4B13A6-456E-4CDC-93C6-6E5E33D9061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B279F4-D24F-48B7-B7DB-90A1E2F6B1F1}">
      <dgm:prSet phldrT="[Text]"/>
      <dgm:spPr/>
      <dgm:t>
        <a:bodyPr/>
        <a:lstStyle/>
        <a:p>
          <a:r>
            <a:rPr lang="en-US" b="1" dirty="0" smtClean="0"/>
            <a:t>Cooperative Control</a:t>
          </a:r>
          <a:endParaRPr lang="en-US" b="1" dirty="0"/>
        </a:p>
      </dgm:t>
    </dgm:pt>
    <dgm:pt modelId="{8BB633CA-B257-40AE-B5C9-A22B3B6A491C}" type="parTrans" cxnId="{64CB95B1-7BF6-4A90-8134-918527B336E3}">
      <dgm:prSet/>
      <dgm:spPr/>
      <dgm:t>
        <a:bodyPr/>
        <a:lstStyle/>
        <a:p>
          <a:endParaRPr lang="en-US"/>
        </a:p>
      </dgm:t>
    </dgm:pt>
    <dgm:pt modelId="{13DDF5BD-B700-464B-B955-8C292D579E6E}" type="sibTrans" cxnId="{64CB95B1-7BF6-4A90-8134-918527B336E3}">
      <dgm:prSet/>
      <dgm:spPr/>
      <dgm:t>
        <a:bodyPr/>
        <a:lstStyle/>
        <a:p>
          <a:endParaRPr lang="en-US"/>
        </a:p>
      </dgm:t>
    </dgm:pt>
    <dgm:pt modelId="{945D612E-6518-4C98-ACC8-DE8676098330}">
      <dgm:prSet phldrT="[Text]"/>
      <dgm:spPr/>
      <dgm:t>
        <a:bodyPr/>
        <a:lstStyle/>
        <a:p>
          <a:r>
            <a:rPr lang="en-US" b="1" dirty="0" smtClean="0"/>
            <a:t>Sense and Avoid</a:t>
          </a:r>
        </a:p>
      </dgm:t>
    </dgm:pt>
    <dgm:pt modelId="{8293C31B-EF26-42D8-9161-4D98E47180FD}" type="parTrans" cxnId="{AA9124CE-302D-4F61-9F83-225EBFC78B19}">
      <dgm:prSet/>
      <dgm:spPr/>
      <dgm:t>
        <a:bodyPr/>
        <a:lstStyle/>
        <a:p>
          <a:endParaRPr lang="en-US"/>
        </a:p>
      </dgm:t>
    </dgm:pt>
    <dgm:pt modelId="{8BDD2476-CFDE-4FCA-ABBD-594C04D7735D}" type="sibTrans" cxnId="{AA9124CE-302D-4F61-9F83-225EBFC78B19}">
      <dgm:prSet/>
      <dgm:spPr/>
      <dgm:t>
        <a:bodyPr/>
        <a:lstStyle/>
        <a:p>
          <a:endParaRPr lang="en-US"/>
        </a:p>
      </dgm:t>
    </dgm:pt>
    <dgm:pt modelId="{70D455EE-B703-44A1-AFE8-27A6AEEAD0EF}">
      <dgm:prSet phldrT="[Text]"/>
      <dgm:spPr/>
      <dgm:t>
        <a:bodyPr/>
        <a:lstStyle/>
        <a:p>
          <a:r>
            <a:rPr lang="en-US" dirty="0" smtClean="0"/>
            <a:t>Advanced Sensor Models</a:t>
          </a:r>
          <a:endParaRPr lang="en-US" dirty="0"/>
        </a:p>
      </dgm:t>
    </dgm:pt>
    <dgm:pt modelId="{D56AB119-9E56-47F3-ACA5-29525F429F36}" type="parTrans" cxnId="{61C9B8EE-187B-407D-87C0-247C43627F7E}">
      <dgm:prSet/>
      <dgm:spPr/>
      <dgm:t>
        <a:bodyPr/>
        <a:lstStyle/>
        <a:p>
          <a:endParaRPr lang="en-US"/>
        </a:p>
      </dgm:t>
    </dgm:pt>
    <dgm:pt modelId="{7827E0CF-40AB-4851-9A11-1B8BD881A2A9}" type="sibTrans" cxnId="{61C9B8EE-187B-407D-87C0-247C43627F7E}">
      <dgm:prSet/>
      <dgm:spPr/>
      <dgm:t>
        <a:bodyPr/>
        <a:lstStyle/>
        <a:p>
          <a:endParaRPr lang="en-US"/>
        </a:p>
      </dgm:t>
    </dgm:pt>
    <dgm:pt modelId="{AFAA3E40-36F7-4D13-A854-D76D038D5CD0}">
      <dgm:prSet phldrT="[Text]"/>
      <dgm:spPr/>
      <dgm:t>
        <a:bodyPr/>
        <a:lstStyle/>
        <a:p>
          <a:r>
            <a:rPr lang="en-US" dirty="0" smtClean="0"/>
            <a:t>Contracted and In-house Efforts</a:t>
          </a:r>
          <a:endParaRPr lang="en-US" dirty="0"/>
        </a:p>
      </dgm:t>
    </dgm:pt>
    <dgm:pt modelId="{422DBDA4-095E-4AD1-AC1B-886ACFBF6E0B}" type="parTrans" cxnId="{B2D74C46-27DC-401A-93F3-B389DB7D2E16}">
      <dgm:prSet/>
      <dgm:spPr/>
      <dgm:t>
        <a:bodyPr/>
        <a:lstStyle/>
        <a:p>
          <a:endParaRPr lang="en-US"/>
        </a:p>
      </dgm:t>
    </dgm:pt>
    <dgm:pt modelId="{A4F9C898-5CCF-46FC-90A3-17B7DC60CA62}" type="sibTrans" cxnId="{B2D74C46-27DC-401A-93F3-B389DB7D2E16}">
      <dgm:prSet/>
      <dgm:spPr/>
      <dgm:t>
        <a:bodyPr/>
        <a:lstStyle/>
        <a:p>
          <a:endParaRPr lang="en-US"/>
        </a:p>
      </dgm:t>
    </dgm:pt>
    <dgm:pt modelId="{C3B5A100-9D1F-4AB4-82CA-91A86649F57B}">
      <dgm:prSet phldrT="[Text]"/>
      <dgm:spPr/>
      <dgm:t>
        <a:bodyPr/>
        <a:lstStyle/>
        <a:p>
          <a:r>
            <a:rPr lang="en-US" dirty="0" smtClean="0"/>
            <a:t>Rapid Prototyping and Demonstration of Techniques</a:t>
          </a:r>
          <a:endParaRPr lang="en-US" dirty="0"/>
        </a:p>
      </dgm:t>
    </dgm:pt>
    <dgm:pt modelId="{3721E08C-5C57-4235-A562-1548D0BA79AD}" type="parTrans" cxnId="{DABBFC3C-3481-4A33-9F29-2D44F3C32765}">
      <dgm:prSet/>
      <dgm:spPr/>
      <dgm:t>
        <a:bodyPr/>
        <a:lstStyle/>
        <a:p>
          <a:endParaRPr lang="en-US"/>
        </a:p>
      </dgm:t>
    </dgm:pt>
    <dgm:pt modelId="{4BA004BD-1AC6-461D-AE01-A0176ADFCB86}" type="sibTrans" cxnId="{DABBFC3C-3481-4A33-9F29-2D44F3C32765}">
      <dgm:prSet/>
      <dgm:spPr/>
      <dgm:t>
        <a:bodyPr/>
        <a:lstStyle/>
        <a:p>
          <a:endParaRPr lang="en-US"/>
        </a:p>
      </dgm:t>
    </dgm:pt>
    <dgm:pt modelId="{E7E5E8F9-5108-47DC-9B2A-960D84DF810D}">
      <dgm:prSet phldrT="[Text]"/>
      <dgm:spPr/>
      <dgm:t>
        <a:bodyPr/>
        <a:lstStyle/>
        <a:p>
          <a:r>
            <a:rPr lang="en-US" dirty="0" smtClean="0"/>
            <a:t>Demonstration and Testing of Avoidance Algorithms</a:t>
          </a:r>
          <a:endParaRPr lang="en-US" dirty="0"/>
        </a:p>
      </dgm:t>
    </dgm:pt>
    <dgm:pt modelId="{089AB105-C7BC-4F3A-811B-7103DC2858F8}" type="parTrans" cxnId="{A205C760-666A-44C9-8FE0-A6BA8E8B7002}">
      <dgm:prSet/>
      <dgm:spPr/>
      <dgm:t>
        <a:bodyPr/>
        <a:lstStyle/>
        <a:p>
          <a:endParaRPr lang="en-US"/>
        </a:p>
      </dgm:t>
    </dgm:pt>
    <dgm:pt modelId="{8965F5EA-BBA3-49FE-9E06-9DCA799AE1F7}" type="sibTrans" cxnId="{A205C760-666A-44C9-8FE0-A6BA8E8B7002}">
      <dgm:prSet/>
      <dgm:spPr/>
      <dgm:t>
        <a:bodyPr/>
        <a:lstStyle/>
        <a:p>
          <a:endParaRPr lang="en-US"/>
        </a:p>
      </dgm:t>
    </dgm:pt>
    <dgm:pt modelId="{3AFA5E9B-7D3F-4FB1-862C-2169587B67B6}">
      <dgm:prSet phldrT="[Text]"/>
      <dgm:spPr/>
      <dgm:t>
        <a:bodyPr/>
        <a:lstStyle/>
        <a:p>
          <a:r>
            <a:rPr lang="en-US" b="1" dirty="0" smtClean="0"/>
            <a:t>Operations in the Terminal Area</a:t>
          </a:r>
        </a:p>
      </dgm:t>
    </dgm:pt>
    <dgm:pt modelId="{93D5EB97-0E1C-430E-BE75-4E211E222D54}" type="parTrans" cxnId="{9F20C828-9742-4720-874E-33D768A7C912}">
      <dgm:prSet/>
      <dgm:spPr/>
      <dgm:t>
        <a:bodyPr/>
        <a:lstStyle/>
        <a:p>
          <a:endParaRPr lang="en-US"/>
        </a:p>
      </dgm:t>
    </dgm:pt>
    <dgm:pt modelId="{A1844207-8828-4AF4-B1CC-227B551EFA7E}" type="sibTrans" cxnId="{9F20C828-9742-4720-874E-33D768A7C912}">
      <dgm:prSet/>
      <dgm:spPr/>
      <dgm:t>
        <a:bodyPr/>
        <a:lstStyle/>
        <a:p>
          <a:endParaRPr lang="en-US"/>
        </a:p>
      </dgm:t>
    </dgm:pt>
    <dgm:pt modelId="{6DD67488-E366-430B-BBAB-538F7A445612}">
      <dgm:prSet phldrT="[Text]"/>
      <dgm:spPr/>
      <dgm:t>
        <a:bodyPr/>
        <a:lstStyle/>
        <a:p>
          <a:r>
            <a:rPr lang="en-US" dirty="0" smtClean="0"/>
            <a:t>Analysis of unmanned aircraft autonomy in and around airports</a:t>
          </a:r>
        </a:p>
      </dgm:t>
    </dgm:pt>
    <dgm:pt modelId="{52EE0C78-8A8D-4D2D-9CB0-11ED232AB691}" type="parTrans" cxnId="{7520B482-A62D-4B5F-A645-DAE4890DD259}">
      <dgm:prSet/>
      <dgm:spPr/>
      <dgm:t>
        <a:bodyPr/>
        <a:lstStyle/>
        <a:p>
          <a:endParaRPr lang="en-US"/>
        </a:p>
      </dgm:t>
    </dgm:pt>
    <dgm:pt modelId="{5CB61FD3-6B99-4ADC-BFCB-0709A744076E}" type="sibTrans" cxnId="{7520B482-A62D-4B5F-A645-DAE4890DD259}">
      <dgm:prSet/>
      <dgm:spPr/>
      <dgm:t>
        <a:bodyPr/>
        <a:lstStyle/>
        <a:p>
          <a:endParaRPr lang="en-US"/>
        </a:p>
      </dgm:t>
    </dgm:pt>
    <dgm:pt modelId="{42FE3817-6F6F-41E4-B376-FB878C423386}">
      <dgm:prSet phldrT="[Text]"/>
      <dgm:spPr/>
      <dgm:t>
        <a:bodyPr/>
        <a:lstStyle/>
        <a:p>
          <a:r>
            <a:rPr lang="en-US" dirty="0" smtClean="0"/>
            <a:t>Integration of autonomous and piloted simulation</a:t>
          </a:r>
        </a:p>
      </dgm:t>
    </dgm:pt>
    <dgm:pt modelId="{6E09E34B-9828-4BC9-BC11-0DF28C7D3AFF}" type="parTrans" cxnId="{45CB4235-7E2C-472D-B499-FDF80EEE9132}">
      <dgm:prSet/>
      <dgm:spPr/>
      <dgm:t>
        <a:bodyPr/>
        <a:lstStyle/>
        <a:p>
          <a:endParaRPr lang="en-US"/>
        </a:p>
      </dgm:t>
    </dgm:pt>
    <dgm:pt modelId="{3A29180D-1295-44E5-BFE8-8155469A347F}" type="sibTrans" cxnId="{45CB4235-7E2C-472D-B499-FDF80EEE9132}">
      <dgm:prSet/>
      <dgm:spPr/>
      <dgm:t>
        <a:bodyPr/>
        <a:lstStyle/>
        <a:p>
          <a:endParaRPr lang="en-US"/>
        </a:p>
      </dgm:t>
    </dgm:pt>
    <dgm:pt modelId="{30C0B842-1C2A-462B-9BC6-A305490FB94C}">
      <dgm:prSet phldrT="[Text]"/>
      <dgm:spPr/>
      <dgm:t>
        <a:bodyPr/>
        <a:lstStyle/>
        <a:p>
          <a:r>
            <a:rPr lang="en-US" dirty="0" smtClean="0"/>
            <a:t>Flight test interfaces</a:t>
          </a:r>
        </a:p>
      </dgm:t>
    </dgm:pt>
    <dgm:pt modelId="{E0CA516D-1D62-46B8-B8E6-07170CF2E942}" type="sibTrans" cxnId="{CD1456DF-914F-4321-B2FC-4D3B4EB80318}">
      <dgm:prSet/>
      <dgm:spPr/>
      <dgm:t>
        <a:bodyPr/>
        <a:lstStyle/>
        <a:p>
          <a:endParaRPr lang="en-US"/>
        </a:p>
      </dgm:t>
    </dgm:pt>
    <dgm:pt modelId="{03E37AB7-3FBC-45CF-87F4-8D40CDFE2F9A}" type="parTrans" cxnId="{CD1456DF-914F-4321-B2FC-4D3B4EB80318}">
      <dgm:prSet/>
      <dgm:spPr/>
      <dgm:t>
        <a:bodyPr/>
        <a:lstStyle/>
        <a:p>
          <a:endParaRPr lang="en-US"/>
        </a:p>
      </dgm:t>
    </dgm:pt>
    <dgm:pt modelId="{FA2B5225-A353-49C5-B234-BCA69AACBE54}">
      <dgm:prSet phldrT="[Text]"/>
      <dgm:spPr/>
      <dgm:t>
        <a:bodyPr/>
        <a:lstStyle/>
        <a:p>
          <a:r>
            <a:rPr lang="en-US" dirty="0" smtClean="0"/>
            <a:t>Exploration of  man-machine interfaces</a:t>
          </a:r>
        </a:p>
      </dgm:t>
    </dgm:pt>
    <dgm:pt modelId="{1121F13C-20D0-40E7-B653-F2FF81CF98D4}">
      <dgm:prSet phldrT="[Text]"/>
      <dgm:spPr/>
      <dgm:t>
        <a:bodyPr/>
        <a:lstStyle/>
        <a:p>
          <a:r>
            <a:rPr lang="en-US" dirty="0" smtClean="0"/>
            <a:t>Basic and applied research special topics</a:t>
          </a:r>
        </a:p>
      </dgm:t>
    </dgm:pt>
    <dgm:pt modelId="{D23F2F40-7EBD-4A29-B94B-E8375B3BB7CD}">
      <dgm:prSet phldrT="[Text]"/>
      <dgm:spPr/>
      <dgm:t>
        <a:bodyPr/>
        <a:lstStyle/>
        <a:p>
          <a:r>
            <a:rPr lang="en-US" b="1" dirty="0" smtClean="0"/>
            <a:t>Advanced Autonomy and Human Interaction</a:t>
          </a:r>
        </a:p>
      </dgm:t>
    </dgm:pt>
    <dgm:pt modelId="{B792B3E0-CE8A-406D-B205-A9CEF10CF481}" type="sibTrans" cxnId="{5BF1207D-0CB8-444D-A8F4-F0F0A5BCF60C}">
      <dgm:prSet/>
      <dgm:spPr/>
      <dgm:t>
        <a:bodyPr/>
        <a:lstStyle/>
        <a:p>
          <a:endParaRPr lang="en-US"/>
        </a:p>
      </dgm:t>
    </dgm:pt>
    <dgm:pt modelId="{BB79C5E9-8DA1-465D-9D39-E510E1C1703A}" type="parTrans" cxnId="{5BF1207D-0CB8-444D-A8F4-F0F0A5BCF60C}">
      <dgm:prSet/>
      <dgm:spPr/>
      <dgm:t>
        <a:bodyPr/>
        <a:lstStyle/>
        <a:p>
          <a:endParaRPr lang="en-US"/>
        </a:p>
      </dgm:t>
    </dgm:pt>
    <dgm:pt modelId="{04CA9AC3-B719-44F9-9C8F-A35E1D436EE2}" type="sibTrans" cxnId="{8C329466-18E9-4C5E-BD19-5B6E0622B097}">
      <dgm:prSet/>
      <dgm:spPr/>
      <dgm:t>
        <a:bodyPr/>
        <a:lstStyle/>
        <a:p>
          <a:endParaRPr lang="en-US"/>
        </a:p>
      </dgm:t>
    </dgm:pt>
    <dgm:pt modelId="{FBBA90E9-5104-42EA-858C-CEC7F246B006}" type="parTrans" cxnId="{8C329466-18E9-4C5E-BD19-5B6E0622B097}">
      <dgm:prSet/>
      <dgm:spPr/>
      <dgm:t>
        <a:bodyPr/>
        <a:lstStyle/>
        <a:p>
          <a:endParaRPr lang="en-US"/>
        </a:p>
      </dgm:t>
    </dgm:pt>
    <dgm:pt modelId="{C5F5D4F8-89C1-4065-AA3A-B6DDDF99B917}" type="sibTrans" cxnId="{C4F37479-8CA0-4B28-9F23-1A5A3677C1C7}">
      <dgm:prSet/>
      <dgm:spPr/>
      <dgm:t>
        <a:bodyPr/>
        <a:lstStyle/>
        <a:p>
          <a:endParaRPr lang="en-US"/>
        </a:p>
      </dgm:t>
    </dgm:pt>
    <dgm:pt modelId="{6FAE1985-A8B7-4BC2-9A0C-308B0DB294F1}" type="parTrans" cxnId="{C4F37479-8CA0-4B28-9F23-1A5A3677C1C7}">
      <dgm:prSet/>
      <dgm:spPr/>
      <dgm:t>
        <a:bodyPr/>
        <a:lstStyle/>
        <a:p>
          <a:endParaRPr lang="en-US"/>
        </a:p>
      </dgm:t>
    </dgm:pt>
    <dgm:pt modelId="{11F5DF52-76D3-402A-A293-AC2050C7C566}" type="pres">
      <dgm:prSet presAssocID="{B94B13A6-456E-4CDC-93C6-6E5E33D90617}" presName="linear" presStyleCnt="0">
        <dgm:presLayoutVars>
          <dgm:dir/>
          <dgm:animLvl val="lvl"/>
          <dgm:resizeHandles val="exact"/>
        </dgm:presLayoutVars>
      </dgm:prSet>
      <dgm:spPr/>
      <dgm:t>
        <a:bodyPr/>
        <a:lstStyle/>
        <a:p>
          <a:endParaRPr lang="en-US"/>
        </a:p>
      </dgm:t>
    </dgm:pt>
    <dgm:pt modelId="{F931886B-949D-432A-ABD0-3EC10F55424A}" type="pres">
      <dgm:prSet presAssocID="{3BB279F4-D24F-48B7-B7DB-90A1E2F6B1F1}" presName="parentLin" presStyleCnt="0"/>
      <dgm:spPr/>
      <dgm:t>
        <a:bodyPr/>
        <a:lstStyle/>
        <a:p>
          <a:endParaRPr lang="en-US"/>
        </a:p>
      </dgm:t>
    </dgm:pt>
    <dgm:pt modelId="{6B641B31-2E92-4DB7-854F-3CCB10C804E1}" type="pres">
      <dgm:prSet presAssocID="{3BB279F4-D24F-48B7-B7DB-90A1E2F6B1F1}" presName="parentLeftMargin" presStyleLbl="node1" presStyleIdx="0" presStyleCnt="4"/>
      <dgm:spPr/>
      <dgm:t>
        <a:bodyPr/>
        <a:lstStyle/>
        <a:p>
          <a:endParaRPr lang="en-US"/>
        </a:p>
      </dgm:t>
    </dgm:pt>
    <dgm:pt modelId="{1BA152D0-DA4F-407A-BC15-AA99A728FD73}" type="pres">
      <dgm:prSet presAssocID="{3BB279F4-D24F-48B7-B7DB-90A1E2F6B1F1}" presName="parentText" presStyleLbl="node1" presStyleIdx="0" presStyleCnt="4">
        <dgm:presLayoutVars>
          <dgm:chMax val="0"/>
          <dgm:bulletEnabled val="1"/>
        </dgm:presLayoutVars>
      </dgm:prSet>
      <dgm:spPr/>
      <dgm:t>
        <a:bodyPr/>
        <a:lstStyle/>
        <a:p>
          <a:endParaRPr lang="en-US"/>
        </a:p>
      </dgm:t>
    </dgm:pt>
    <dgm:pt modelId="{31182E9C-27CF-4B80-8995-5648E5B45982}" type="pres">
      <dgm:prSet presAssocID="{3BB279F4-D24F-48B7-B7DB-90A1E2F6B1F1}" presName="negativeSpace" presStyleCnt="0"/>
      <dgm:spPr/>
      <dgm:t>
        <a:bodyPr/>
        <a:lstStyle/>
        <a:p>
          <a:endParaRPr lang="en-US"/>
        </a:p>
      </dgm:t>
    </dgm:pt>
    <dgm:pt modelId="{2365DAFE-50A7-4B2A-8D40-80D0C7DD37A7}" type="pres">
      <dgm:prSet presAssocID="{3BB279F4-D24F-48B7-B7DB-90A1E2F6B1F1}" presName="childText" presStyleLbl="conFgAcc1" presStyleIdx="0" presStyleCnt="4">
        <dgm:presLayoutVars>
          <dgm:bulletEnabled val="1"/>
        </dgm:presLayoutVars>
      </dgm:prSet>
      <dgm:spPr/>
      <dgm:t>
        <a:bodyPr/>
        <a:lstStyle/>
        <a:p>
          <a:endParaRPr lang="en-US"/>
        </a:p>
      </dgm:t>
    </dgm:pt>
    <dgm:pt modelId="{63F9FDF6-0D59-475B-9983-DE70FFFA298E}" type="pres">
      <dgm:prSet presAssocID="{13DDF5BD-B700-464B-B955-8C292D579E6E}" presName="spaceBetweenRectangles" presStyleCnt="0"/>
      <dgm:spPr/>
      <dgm:t>
        <a:bodyPr/>
        <a:lstStyle/>
        <a:p>
          <a:endParaRPr lang="en-US"/>
        </a:p>
      </dgm:t>
    </dgm:pt>
    <dgm:pt modelId="{B3AE89E5-6930-4C92-B44B-6B763ECA76FD}" type="pres">
      <dgm:prSet presAssocID="{945D612E-6518-4C98-ACC8-DE8676098330}" presName="parentLin" presStyleCnt="0"/>
      <dgm:spPr/>
      <dgm:t>
        <a:bodyPr/>
        <a:lstStyle/>
        <a:p>
          <a:endParaRPr lang="en-US"/>
        </a:p>
      </dgm:t>
    </dgm:pt>
    <dgm:pt modelId="{85A76084-42F0-4E19-82F8-13F2C5597791}" type="pres">
      <dgm:prSet presAssocID="{945D612E-6518-4C98-ACC8-DE8676098330}" presName="parentLeftMargin" presStyleLbl="node1" presStyleIdx="0" presStyleCnt="4"/>
      <dgm:spPr/>
      <dgm:t>
        <a:bodyPr/>
        <a:lstStyle/>
        <a:p>
          <a:endParaRPr lang="en-US"/>
        </a:p>
      </dgm:t>
    </dgm:pt>
    <dgm:pt modelId="{B824B9ED-6C49-4E9C-B5F5-652044C1B8A9}" type="pres">
      <dgm:prSet presAssocID="{945D612E-6518-4C98-ACC8-DE8676098330}" presName="parentText" presStyleLbl="node1" presStyleIdx="1" presStyleCnt="4">
        <dgm:presLayoutVars>
          <dgm:chMax val="0"/>
          <dgm:bulletEnabled val="1"/>
        </dgm:presLayoutVars>
      </dgm:prSet>
      <dgm:spPr/>
      <dgm:t>
        <a:bodyPr/>
        <a:lstStyle/>
        <a:p>
          <a:endParaRPr lang="en-US"/>
        </a:p>
      </dgm:t>
    </dgm:pt>
    <dgm:pt modelId="{FA4380E5-83D1-4814-A587-32BDA6540C15}" type="pres">
      <dgm:prSet presAssocID="{945D612E-6518-4C98-ACC8-DE8676098330}" presName="negativeSpace" presStyleCnt="0"/>
      <dgm:spPr/>
      <dgm:t>
        <a:bodyPr/>
        <a:lstStyle/>
        <a:p>
          <a:endParaRPr lang="en-US"/>
        </a:p>
      </dgm:t>
    </dgm:pt>
    <dgm:pt modelId="{A2A54CFD-CB39-4C05-BC5E-90225F9CB684}" type="pres">
      <dgm:prSet presAssocID="{945D612E-6518-4C98-ACC8-DE8676098330}" presName="childText" presStyleLbl="conFgAcc1" presStyleIdx="1" presStyleCnt="4">
        <dgm:presLayoutVars>
          <dgm:bulletEnabled val="1"/>
        </dgm:presLayoutVars>
      </dgm:prSet>
      <dgm:spPr/>
      <dgm:t>
        <a:bodyPr/>
        <a:lstStyle/>
        <a:p>
          <a:endParaRPr lang="en-US"/>
        </a:p>
      </dgm:t>
    </dgm:pt>
    <dgm:pt modelId="{72AB6572-697A-435C-9E3C-2BC8CEC6212A}" type="pres">
      <dgm:prSet presAssocID="{8BDD2476-CFDE-4FCA-ABBD-594C04D7735D}" presName="spaceBetweenRectangles" presStyleCnt="0"/>
      <dgm:spPr/>
      <dgm:t>
        <a:bodyPr/>
        <a:lstStyle/>
        <a:p>
          <a:endParaRPr lang="en-US"/>
        </a:p>
      </dgm:t>
    </dgm:pt>
    <dgm:pt modelId="{3A20CFF4-2F6E-40CF-AAE1-230814C8A42A}" type="pres">
      <dgm:prSet presAssocID="{D23F2F40-7EBD-4A29-B94B-E8375B3BB7CD}" presName="parentLin" presStyleCnt="0"/>
      <dgm:spPr/>
      <dgm:t>
        <a:bodyPr/>
        <a:lstStyle/>
        <a:p>
          <a:endParaRPr lang="en-US"/>
        </a:p>
      </dgm:t>
    </dgm:pt>
    <dgm:pt modelId="{D54BF0AA-2378-46B1-8B94-A33A8BE5FA3E}" type="pres">
      <dgm:prSet presAssocID="{D23F2F40-7EBD-4A29-B94B-E8375B3BB7CD}" presName="parentLeftMargin" presStyleLbl="node1" presStyleIdx="1" presStyleCnt="4"/>
      <dgm:spPr/>
      <dgm:t>
        <a:bodyPr/>
        <a:lstStyle/>
        <a:p>
          <a:endParaRPr lang="en-US"/>
        </a:p>
      </dgm:t>
    </dgm:pt>
    <dgm:pt modelId="{FD809F68-35FC-49F1-8FF7-7AAA94849991}" type="pres">
      <dgm:prSet presAssocID="{D23F2F40-7EBD-4A29-B94B-E8375B3BB7CD}" presName="parentText" presStyleLbl="node1" presStyleIdx="2" presStyleCnt="4">
        <dgm:presLayoutVars>
          <dgm:chMax val="0"/>
          <dgm:bulletEnabled val="1"/>
        </dgm:presLayoutVars>
      </dgm:prSet>
      <dgm:spPr/>
      <dgm:t>
        <a:bodyPr/>
        <a:lstStyle/>
        <a:p>
          <a:endParaRPr lang="en-US"/>
        </a:p>
      </dgm:t>
    </dgm:pt>
    <dgm:pt modelId="{BB48A017-D55B-4169-B202-EB12E3B7DC31}" type="pres">
      <dgm:prSet presAssocID="{D23F2F40-7EBD-4A29-B94B-E8375B3BB7CD}" presName="negativeSpace" presStyleCnt="0"/>
      <dgm:spPr/>
      <dgm:t>
        <a:bodyPr/>
        <a:lstStyle/>
        <a:p>
          <a:endParaRPr lang="en-US"/>
        </a:p>
      </dgm:t>
    </dgm:pt>
    <dgm:pt modelId="{0092FD3B-0ABF-4B95-AFF7-04BB55CA9FFF}" type="pres">
      <dgm:prSet presAssocID="{D23F2F40-7EBD-4A29-B94B-E8375B3BB7CD}" presName="childText" presStyleLbl="conFgAcc1" presStyleIdx="2" presStyleCnt="4">
        <dgm:presLayoutVars>
          <dgm:bulletEnabled val="1"/>
        </dgm:presLayoutVars>
      </dgm:prSet>
      <dgm:spPr/>
      <dgm:t>
        <a:bodyPr/>
        <a:lstStyle/>
        <a:p>
          <a:endParaRPr lang="en-US"/>
        </a:p>
      </dgm:t>
    </dgm:pt>
    <dgm:pt modelId="{CA6DA96B-13B5-4BC6-9476-2100B9A44D36}" type="pres">
      <dgm:prSet presAssocID="{B792B3E0-CE8A-406D-B205-A9CEF10CF481}" presName="spaceBetweenRectangles" presStyleCnt="0"/>
      <dgm:spPr/>
      <dgm:t>
        <a:bodyPr/>
        <a:lstStyle/>
        <a:p>
          <a:endParaRPr lang="en-US"/>
        </a:p>
      </dgm:t>
    </dgm:pt>
    <dgm:pt modelId="{967DFA3C-CB1E-433D-A15A-2F7E5F60711C}" type="pres">
      <dgm:prSet presAssocID="{3AFA5E9B-7D3F-4FB1-862C-2169587B67B6}" presName="parentLin" presStyleCnt="0"/>
      <dgm:spPr/>
      <dgm:t>
        <a:bodyPr/>
        <a:lstStyle/>
        <a:p>
          <a:endParaRPr lang="en-US"/>
        </a:p>
      </dgm:t>
    </dgm:pt>
    <dgm:pt modelId="{22A82CD9-9370-40B3-9FDA-0260B525B478}" type="pres">
      <dgm:prSet presAssocID="{3AFA5E9B-7D3F-4FB1-862C-2169587B67B6}" presName="parentLeftMargin" presStyleLbl="node1" presStyleIdx="2" presStyleCnt="4"/>
      <dgm:spPr/>
      <dgm:t>
        <a:bodyPr/>
        <a:lstStyle/>
        <a:p>
          <a:endParaRPr lang="en-US"/>
        </a:p>
      </dgm:t>
    </dgm:pt>
    <dgm:pt modelId="{7BF5B65D-B2AF-4DA5-A0A7-BD37916DFB3D}" type="pres">
      <dgm:prSet presAssocID="{3AFA5E9B-7D3F-4FB1-862C-2169587B67B6}" presName="parentText" presStyleLbl="node1" presStyleIdx="3" presStyleCnt="4">
        <dgm:presLayoutVars>
          <dgm:chMax val="0"/>
          <dgm:bulletEnabled val="1"/>
        </dgm:presLayoutVars>
      </dgm:prSet>
      <dgm:spPr/>
      <dgm:t>
        <a:bodyPr/>
        <a:lstStyle/>
        <a:p>
          <a:endParaRPr lang="en-US"/>
        </a:p>
      </dgm:t>
    </dgm:pt>
    <dgm:pt modelId="{4CF9AFC5-9212-49BA-A41D-61E371C3AE7A}" type="pres">
      <dgm:prSet presAssocID="{3AFA5E9B-7D3F-4FB1-862C-2169587B67B6}" presName="negativeSpace" presStyleCnt="0"/>
      <dgm:spPr/>
      <dgm:t>
        <a:bodyPr/>
        <a:lstStyle/>
        <a:p>
          <a:endParaRPr lang="en-US"/>
        </a:p>
      </dgm:t>
    </dgm:pt>
    <dgm:pt modelId="{C9F0130C-CBAC-4BD1-82E9-31F8C14F120A}" type="pres">
      <dgm:prSet presAssocID="{3AFA5E9B-7D3F-4FB1-862C-2169587B67B6}" presName="childText" presStyleLbl="conFgAcc1" presStyleIdx="3" presStyleCnt="4">
        <dgm:presLayoutVars>
          <dgm:bulletEnabled val="1"/>
        </dgm:presLayoutVars>
      </dgm:prSet>
      <dgm:spPr/>
      <dgm:t>
        <a:bodyPr/>
        <a:lstStyle/>
        <a:p>
          <a:endParaRPr lang="en-US"/>
        </a:p>
      </dgm:t>
    </dgm:pt>
  </dgm:ptLst>
  <dgm:cxnLst>
    <dgm:cxn modelId="{7687295B-ABE1-4E4B-B45A-1EDF43DE1748}" type="presOf" srcId="{3AFA5E9B-7D3F-4FB1-862C-2169587B67B6}" destId="{22A82CD9-9370-40B3-9FDA-0260B525B478}" srcOrd="0" destOrd="0" presId="urn:microsoft.com/office/officeart/2005/8/layout/list1"/>
    <dgm:cxn modelId="{51E66F87-F54A-4CF2-B0E0-68550C27BEE4}" type="presOf" srcId="{3AFA5E9B-7D3F-4FB1-862C-2169587B67B6}" destId="{7BF5B65D-B2AF-4DA5-A0A7-BD37916DFB3D}" srcOrd="1" destOrd="0" presId="urn:microsoft.com/office/officeart/2005/8/layout/list1"/>
    <dgm:cxn modelId="{B2D74C46-27DC-401A-93F3-B389DB7D2E16}" srcId="{3BB279F4-D24F-48B7-B7DB-90A1E2F6B1F1}" destId="{AFAA3E40-36F7-4D13-A854-D76D038D5CD0}" srcOrd="0" destOrd="0" parTransId="{422DBDA4-095E-4AD1-AC1B-886ACFBF6E0B}" sibTransId="{A4F9C898-5CCF-46FC-90A3-17B7DC60CA62}"/>
    <dgm:cxn modelId="{C4F37479-8CA0-4B28-9F23-1A5A3677C1C7}" srcId="{D23F2F40-7EBD-4A29-B94B-E8375B3BB7CD}" destId="{1121F13C-20D0-40E7-B653-F2FF81CF98D4}" srcOrd="0" destOrd="0" parTransId="{6FAE1985-A8B7-4BC2-9A0C-308B0DB294F1}" sibTransId="{C5F5D4F8-89C1-4065-AA3A-B6DDDF99B917}"/>
    <dgm:cxn modelId="{D2427AC3-7644-4D29-9EBD-1FA662708BFA}" type="presOf" srcId="{D23F2F40-7EBD-4A29-B94B-E8375B3BB7CD}" destId="{D54BF0AA-2378-46B1-8B94-A33A8BE5FA3E}" srcOrd="0" destOrd="0" presId="urn:microsoft.com/office/officeart/2005/8/layout/list1"/>
    <dgm:cxn modelId="{A205C760-666A-44C9-8FE0-A6BA8E8B7002}" srcId="{945D612E-6518-4C98-ACC8-DE8676098330}" destId="{E7E5E8F9-5108-47DC-9B2A-960D84DF810D}" srcOrd="1" destOrd="0" parTransId="{089AB105-C7BC-4F3A-811B-7103DC2858F8}" sibTransId="{8965F5EA-BBA3-49FE-9E06-9DCA799AE1F7}"/>
    <dgm:cxn modelId="{C9AB1B4C-1B80-46F8-9420-B214355F6F0A}" type="presOf" srcId="{6DD67488-E366-430B-BBAB-538F7A445612}" destId="{C9F0130C-CBAC-4BD1-82E9-31F8C14F120A}" srcOrd="0" destOrd="0" presId="urn:microsoft.com/office/officeart/2005/8/layout/list1"/>
    <dgm:cxn modelId="{A51772EA-5D1B-4272-BB90-2E9EC487C6A1}" type="presOf" srcId="{70D455EE-B703-44A1-AFE8-27A6AEEAD0EF}" destId="{A2A54CFD-CB39-4C05-BC5E-90225F9CB684}" srcOrd="0" destOrd="0" presId="urn:microsoft.com/office/officeart/2005/8/layout/list1"/>
    <dgm:cxn modelId="{DABBFC3C-3481-4A33-9F29-2D44F3C32765}" srcId="{3BB279F4-D24F-48B7-B7DB-90A1E2F6B1F1}" destId="{C3B5A100-9D1F-4AB4-82CA-91A86649F57B}" srcOrd="1" destOrd="0" parTransId="{3721E08C-5C57-4235-A562-1548D0BA79AD}" sibTransId="{4BA004BD-1AC6-461D-AE01-A0176ADFCB86}"/>
    <dgm:cxn modelId="{EC7BA91E-7391-45CC-BF05-87E702C2EC06}" type="presOf" srcId="{C3B5A100-9D1F-4AB4-82CA-91A86649F57B}" destId="{2365DAFE-50A7-4B2A-8D40-80D0C7DD37A7}" srcOrd="0" destOrd="1" presId="urn:microsoft.com/office/officeart/2005/8/layout/list1"/>
    <dgm:cxn modelId="{B8157682-0F6E-490E-A5D8-5ABF8F35329F}" type="presOf" srcId="{FA2B5225-A353-49C5-B234-BCA69AACBE54}" destId="{0092FD3B-0ABF-4B95-AFF7-04BB55CA9FFF}" srcOrd="0" destOrd="1" presId="urn:microsoft.com/office/officeart/2005/8/layout/list1"/>
    <dgm:cxn modelId="{24DC2FFA-126E-450D-BA7E-CD219D778492}" type="presOf" srcId="{D23F2F40-7EBD-4A29-B94B-E8375B3BB7CD}" destId="{FD809F68-35FC-49F1-8FF7-7AAA94849991}" srcOrd="1" destOrd="0" presId="urn:microsoft.com/office/officeart/2005/8/layout/list1"/>
    <dgm:cxn modelId="{5207C0DD-FB42-457E-B12B-AB0943AF473B}" type="presOf" srcId="{3BB279F4-D24F-48B7-B7DB-90A1E2F6B1F1}" destId="{6B641B31-2E92-4DB7-854F-3CCB10C804E1}" srcOrd="0" destOrd="0" presId="urn:microsoft.com/office/officeart/2005/8/layout/list1"/>
    <dgm:cxn modelId="{5BF1207D-0CB8-444D-A8F4-F0F0A5BCF60C}" srcId="{B94B13A6-456E-4CDC-93C6-6E5E33D90617}" destId="{D23F2F40-7EBD-4A29-B94B-E8375B3BB7CD}" srcOrd="2" destOrd="0" parTransId="{BB79C5E9-8DA1-465D-9D39-E510E1C1703A}" sibTransId="{B792B3E0-CE8A-406D-B205-A9CEF10CF481}"/>
    <dgm:cxn modelId="{7520B482-A62D-4B5F-A645-DAE4890DD259}" srcId="{3AFA5E9B-7D3F-4FB1-862C-2169587B67B6}" destId="{6DD67488-E366-430B-BBAB-538F7A445612}" srcOrd="0" destOrd="0" parTransId="{52EE0C78-8A8D-4D2D-9CB0-11ED232AB691}" sibTransId="{5CB61FD3-6B99-4ADC-BFCB-0709A744076E}"/>
    <dgm:cxn modelId="{C4E7E8DD-B0B2-4FB6-94BF-57443DBB26D8}" type="presOf" srcId="{945D612E-6518-4C98-ACC8-DE8676098330}" destId="{B824B9ED-6C49-4E9C-B5F5-652044C1B8A9}" srcOrd="1" destOrd="0" presId="urn:microsoft.com/office/officeart/2005/8/layout/list1"/>
    <dgm:cxn modelId="{A26B22F3-AC80-4B29-A8C1-1D46505900EF}" type="presOf" srcId="{B94B13A6-456E-4CDC-93C6-6E5E33D90617}" destId="{11F5DF52-76D3-402A-A293-AC2050C7C566}" srcOrd="0" destOrd="0" presId="urn:microsoft.com/office/officeart/2005/8/layout/list1"/>
    <dgm:cxn modelId="{8C329466-18E9-4C5E-BD19-5B6E0622B097}" srcId="{D23F2F40-7EBD-4A29-B94B-E8375B3BB7CD}" destId="{FA2B5225-A353-49C5-B234-BCA69AACBE54}" srcOrd="1" destOrd="0" parTransId="{FBBA90E9-5104-42EA-858C-CEC7F246B006}" sibTransId="{04CA9AC3-B719-44F9-9C8F-A35E1D436EE2}"/>
    <dgm:cxn modelId="{61C9B8EE-187B-407D-87C0-247C43627F7E}" srcId="{945D612E-6518-4C98-ACC8-DE8676098330}" destId="{70D455EE-B703-44A1-AFE8-27A6AEEAD0EF}" srcOrd="0" destOrd="0" parTransId="{D56AB119-9E56-47F3-ACA5-29525F429F36}" sibTransId="{7827E0CF-40AB-4851-9A11-1B8BD881A2A9}"/>
    <dgm:cxn modelId="{CD1456DF-914F-4321-B2FC-4D3B4EB80318}" srcId="{D23F2F40-7EBD-4A29-B94B-E8375B3BB7CD}" destId="{30C0B842-1C2A-462B-9BC6-A305490FB94C}" srcOrd="2" destOrd="0" parTransId="{03E37AB7-3FBC-45CF-87F4-8D40CDFE2F9A}" sibTransId="{E0CA516D-1D62-46B8-B8E6-07170CF2E942}"/>
    <dgm:cxn modelId="{39531118-6E2F-42A0-8842-10CE3B1ABFB6}" type="presOf" srcId="{3BB279F4-D24F-48B7-B7DB-90A1E2F6B1F1}" destId="{1BA152D0-DA4F-407A-BC15-AA99A728FD73}" srcOrd="1" destOrd="0" presId="urn:microsoft.com/office/officeart/2005/8/layout/list1"/>
    <dgm:cxn modelId="{664F1497-D9B5-4D90-B2DE-F0312AF2F202}" type="presOf" srcId="{1121F13C-20D0-40E7-B653-F2FF81CF98D4}" destId="{0092FD3B-0ABF-4B95-AFF7-04BB55CA9FFF}" srcOrd="0" destOrd="0" presId="urn:microsoft.com/office/officeart/2005/8/layout/list1"/>
    <dgm:cxn modelId="{1FB35E2E-4EA2-4C3E-A312-9F3035A9E304}" type="presOf" srcId="{945D612E-6518-4C98-ACC8-DE8676098330}" destId="{85A76084-42F0-4E19-82F8-13F2C5597791}" srcOrd="0" destOrd="0" presId="urn:microsoft.com/office/officeart/2005/8/layout/list1"/>
    <dgm:cxn modelId="{9F20C828-9742-4720-874E-33D768A7C912}" srcId="{B94B13A6-456E-4CDC-93C6-6E5E33D90617}" destId="{3AFA5E9B-7D3F-4FB1-862C-2169587B67B6}" srcOrd="3" destOrd="0" parTransId="{93D5EB97-0E1C-430E-BE75-4E211E222D54}" sibTransId="{A1844207-8828-4AF4-B1CC-227B551EFA7E}"/>
    <dgm:cxn modelId="{58D6B76E-EB7E-43A3-9A91-8B5A476708ED}" type="presOf" srcId="{AFAA3E40-36F7-4D13-A854-D76D038D5CD0}" destId="{2365DAFE-50A7-4B2A-8D40-80D0C7DD37A7}" srcOrd="0" destOrd="0" presId="urn:microsoft.com/office/officeart/2005/8/layout/list1"/>
    <dgm:cxn modelId="{AA9124CE-302D-4F61-9F83-225EBFC78B19}" srcId="{B94B13A6-456E-4CDC-93C6-6E5E33D90617}" destId="{945D612E-6518-4C98-ACC8-DE8676098330}" srcOrd="1" destOrd="0" parTransId="{8293C31B-EF26-42D8-9161-4D98E47180FD}" sibTransId="{8BDD2476-CFDE-4FCA-ABBD-594C04D7735D}"/>
    <dgm:cxn modelId="{7135FDDC-F9CC-4D04-815C-E5D4C44BCA83}" type="presOf" srcId="{42FE3817-6F6F-41E4-B376-FB878C423386}" destId="{C9F0130C-CBAC-4BD1-82E9-31F8C14F120A}" srcOrd="0" destOrd="1" presId="urn:microsoft.com/office/officeart/2005/8/layout/list1"/>
    <dgm:cxn modelId="{89852E16-CC9B-4CF3-B86C-7941D0DC6759}" type="presOf" srcId="{30C0B842-1C2A-462B-9BC6-A305490FB94C}" destId="{0092FD3B-0ABF-4B95-AFF7-04BB55CA9FFF}" srcOrd="0" destOrd="2" presId="urn:microsoft.com/office/officeart/2005/8/layout/list1"/>
    <dgm:cxn modelId="{273723EE-54FF-4AD0-8D5F-9E0259131FA1}" type="presOf" srcId="{E7E5E8F9-5108-47DC-9B2A-960D84DF810D}" destId="{A2A54CFD-CB39-4C05-BC5E-90225F9CB684}" srcOrd="0" destOrd="1" presId="urn:microsoft.com/office/officeart/2005/8/layout/list1"/>
    <dgm:cxn modelId="{45CB4235-7E2C-472D-B499-FDF80EEE9132}" srcId="{3AFA5E9B-7D3F-4FB1-862C-2169587B67B6}" destId="{42FE3817-6F6F-41E4-B376-FB878C423386}" srcOrd="1" destOrd="0" parTransId="{6E09E34B-9828-4BC9-BC11-0DF28C7D3AFF}" sibTransId="{3A29180D-1295-44E5-BFE8-8155469A347F}"/>
    <dgm:cxn modelId="{64CB95B1-7BF6-4A90-8134-918527B336E3}" srcId="{B94B13A6-456E-4CDC-93C6-6E5E33D90617}" destId="{3BB279F4-D24F-48B7-B7DB-90A1E2F6B1F1}" srcOrd="0" destOrd="0" parTransId="{8BB633CA-B257-40AE-B5C9-A22B3B6A491C}" sibTransId="{13DDF5BD-B700-464B-B955-8C292D579E6E}"/>
    <dgm:cxn modelId="{507AA229-C810-4A42-AB58-A90159229761}" type="presParOf" srcId="{11F5DF52-76D3-402A-A293-AC2050C7C566}" destId="{F931886B-949D-432A-ABD0-3EC10F55424A}" srcOrd="0" destOrd="0" presId="urn:microsoft.com/office/officeart/2005/8/layout/list1"/>
    <dgm:cxn modelId="{67C739FA-2120-4628-9AB5-454F8090385F}" type="presParOf" srcId="{F931886B-949D-432A-ABD0-3EC10F55424A}" destId="{6B641B31-2E92-4DB7-854F-3CCB10C804E1}" srcOrd="0" destOrd="0" presId="urn:microsoft.com/office/officeart/2005/8/layout/list1"/>
    <dgm:cxn modelId="{03A77F9B-338B-421B-B28A-5E2FA31676C3}" type="presParOf" srcId="{F931886B-949D-432A-ABD0-3EC10F55424A}" destId="{1BA152D0-DA4F-407A-BC15-AA99A728FD73}" srcOrd="1" destOrd="0" presId="urn:microsoft.com/office/officeart/2005/8/layout/list1"/>
    <dgm:cxn modelId="{05F9769E-2E01-4026-AD1C-7F2BA5BC043D}" type="presParOf" srcId="{11F5DF52-76D3-402A-A293-AC2050C7C566}" destId="{31182E9C-27CF-4B80-8995-5648E5B45982}" srcOrd="1" destOrd="0" presId="urn:microsoft.com/office/officeart/2005/8/layout/list1"/>
    <dgm:cxn modelId="{FC49F591-17C1-4B66-B715-633286FB0149}" type="presParOf" srcId="{11F5DF52-76D3-402A-A293-AC2050C7C566}" destId="{2365DAFE-50A7-4B2A-8D40-80D0C7DD37A7}" srcOrd="2" destOrd="0" presId="urn:microsoft.com/office/officeart/2005/8/layout/list1"/>
    <dgm:cxn modelId="{72E86931-445E-4232-881B-D717579DDBE8}" type="presParOf" srcId="{11F5DF52-76D3-402A-A293-AC2050C7C566}" destId="{63F9FDF6-0D59-475B-9983-DE70FFFA298E}" srcOrd="3" destOrd="0" presId="urn:microsoft.com/office/officeart/2005/8/layout/list1"/>
    <dgm:cxn modelId="{5803BAD2-1716-490D-8386-3CBCEEC5CDA7}" type="presParOf" srcId="{11F5DF52-76D3-402A-A293-AC2050C7C566}" destId="{B3AE89E5-6930-4C92-B44B-6B763ECA76FD}" srcOrd="4" destOrd="0" presId="urn:microsoft.com/office/officeart/2005/8/layout/list1"/>
    <dgm:cxn modelId="{3CE1CA57-B65E-4461-9409-D2DD2AFA7131}" type="presParOf" srcId="{B3AE89E5-6930-4C92-B44B-6B763ECA76FD}" destId="{85A76084-42F0-4E19-82F8-13F2C5597791}" srcOrd="0" destOrd="0" presId="urn:microsoft.com/office/officeart/2005/8/layout/list1"/>
    <dgm:cxn modelId="{40E8CEF8-CCCE-49C6-B5B5-CDCB32653687}" type="presParOf" srcId="{B3AE89E5-6930-4C92-B44B-6B763ECA76FD}" destId="{B824B9ED-6C49-4E9C-B5F5-652044C1B8A9}" srcOrd="1" destOrd="0" presId="urn:microsoft.com/office/officeart/2005/8/layout/list1"/>
    <dgm:cxn modelId="{9F8A5B5B-64A1-4EDA-ABA7-54D13F3E45E2}" type="presParOf" srcId="{11F5DF52-76D3-402A-A293-AC2050C7C566}" destId="{FA4380E5-83D1-4814-A587-32BDA6540C15}" srcOrd="5" destOrd="0" presId="urn:microsoft.com/office/officeart/2005/8/layout/list1"/>
    <dgm:cxn modelId="{66C36164-737C-4DAC-B1BA-7C492BAA6780}" type="presParOf" srcId="{11F5DF52-76D3-402A-A293-AC2050C7C566}" destId="{A2A54CFD-CB39-4C05-BC5E-90225F9CB684}" srcOrd="6" destOrd="0" presId="urn:microsoft.com/office/officeart/2005/8/layout/list1"/>
    <dgm:cxn modelId="{277DF089-794B-49A1-99BD-DE2C4C2B7992}" type="presParOf" srcId="{11F5DF52-76D3-402A-A293-AC2050C7C566}" destId="{72AB6572-697A-435C-9E3C-2BC8CEC6212A}" srcOrd="7" destOrd="0" presId="urn:microsoft.com/office/officeart/2005/8/layout/list1"/>
    <dgm:cxn modelId="{F1FAA040-2855-4A21-9049-185620B8C498}" type="presParOf" srcId="{11F5DF52-76D3-402A-A293-AC2050C7C566}" destId="{3A20CFF4-2F6E-40CF-AAE1-230814C8A42A}" srcOrd="8" destOrd="0" presId="urn:microsoft.com/office/officeart/2005/8/layout/list1"/>
    <dgm:cxn modelId="{6066748D-AA9C-4DB8-86F0-D5BCB23097A1}" type="presParOf" srcId="{3A20CFF4-2F6E-40CF-AAE1-230814C8A42A}" destId="{D54BF0AA-2378-46B1-8B94-A33A8BE5FA3E}" srcOrd="0" destOrd="0" presId="urn:microsoft.com/office/officeart/2005/8/layout/list1"/>
    <dgm:cxn modelId="{41448D8A-73E2-40AA-8A43-58B2A520A865}" type="presParOf" srcId="{3A20CFF4-2F6E-40CF-AAE1-230814C8A42A}" destId="{FD809F68-35FC-49F1-8FF7-7AAA94849991}" srcOrd="1" destOrd="0" presId="urn:microsoft.com/office/officeart/2005/8/layout/list1"/>
    <dgm:cxn modelId="{4C5BBE3C-A830-4243-871E-4FF203B2AB9E}" type="presParOf" srcId="{11F5DF52-76D3-402A-A293-AC2050C7C566}" destId="{BB48A017-D55B-4169-B202-EB12E3B7DC31}" srcOrd="9" destOrd="0" presId="urn:microsoft.com/office/officeart/2005/8/layout/list1"/>
    <dgm:cxn modelId="{B48A2D8D-ED22-4FA3-94C8-BEE30F96EAE3}" type="presParOf" srcId="{11F5DF52-76D3-402A-A293-AC2050C7C566}" destId="{0092FD3B-0ABF-4B95-AFF7-04BB55CA9FFF}" srcOrd="10" destOrd="0" presId="urn:microsoft.com/office/officeart/2005/8/layout/list1"/>
    <dgm:cxn modelId="{64614EE0-44EC-4455-BE3D-29DC95958F80}" type="presParOf" srcId="{11F5DF52-76D3-402A-A293-AC2050C7C566}" destId="{CA6DA96B-13B5-4BC6-9476-2100B9A44D36}" srcOrd="11" destOrd="0" presId="urn:microsoft.com/office/officeart/2005/8/layout/list1"/>
    <dgm:cxn modelId="{0E907CDD-DDD4-4AF8-A1F1-13FB262BC390}" type="presParOf" srcId="{11F5DF52-76D3-402A-A293-AC2050C7C566}" destId="{967DFA3C-CB1E-433D-A15A-2F7E5F60711C}" srcOrd="12" destOrd="0" presId="urn:microsoft.com/office/officeart/2005/8/layout/list1"/>
    <dgm:cxn modelId="{E3846E88-898D-40BB-B346-FF4566572855}" type="presParOf" srcId="{967DFA3C-CB1E-433D-A15A-2F7E5F60711C}" destId="{22A82CD9-9370-40B3-9FDA-0260B525B478}" srcOrd="0" destOrd="0" presId="urn:microsoft.com/office/officeart/2005/8/layout/list1"/>
    <dgm:cxn modelId="{B01FC298-F161-4424-8D20-FB94FEC5ECFD}" type="presParOf" srcId="{967DFA3C-CB1E-433D-A15A-2F7E5F60711C}" destId="{7BF5B65D-B2AF-4DA5-A0A7-BD37916DFB3D}" srcOrd="1" destOrd="0" presId="urn:microsoft.com/office/officeart/2005/8/layout/list1"/>
    <dgm:cxn modelId="{4EA4619E-CF8B-4038-966C-F68D54C05916}" type="presParOf" srcId="{11F5DF52-76D3-402A-A293-AC2050C7C566}" destId="{4CF9AFC5-9212-49BA-A41D-61E371C3AE7A}" srcOrd="13" destOrd="0" presId="urn:microsoft.com/office/officeart/2005/8/layout/list1"/>
    <dgm:cxn modelId="{98D99A06-EF60-4306-BEBC-61FBA04CB367}" type="presParOf" srcId="{11F5DF52-76D3-402A-A293-AC2050C7C566}" destId="{C9F0130C-CBAC-4BD1-82E9-31F8C14F120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812091-F249-441C-A69C-0C8AEE9E0900}" type="doc">
      <dgm:prSet loTypeId="urn:microsoft.com/office/officeart/2005/8/layout/vList4#8" loCatId="list" qsTypeId="urn:microsoft.com/office/officeart/2005/8/quickstyle/simple4" qsCatId="simple" csTypeId="urn:microsoft.com/office/officeart/2005/8/colors/accent1_2" csCatId="accent1" phldr="1"/>
      <dgm:spPr/>
      <dgm:t>
        <a:bodyPr/>
        <a:lstStyle/>
        <a:p>
          <a:endParaRPr lang="en-US"/>
        </a:p>
      </dgm:t>
    </dgm:pt>
    <dgm:pt modelId="{BBF53081-B5F7-48B1-96F0-30FC18BBE575}">
      <dgm:prSet phldrT="[Text]" custT="1"/>
      <dgm:spPr/>
      <dgm:t>
        <a:bodyPr/>
        <a:lstStyle/>
        <a:p>
          <a:r>
            <a:rPr lang="en-US" sz="2400" b="1" dirty="0" smtClean="0"/>
            <a:t>Navigation Modeling</a:t>
          </a:r>
          <a:r>
            <a:rPr lang="en-US" sz="2000" dirty="0" smtClean="0"/>
            <a:t>	</a:t>
          </a:r>
          <a:endParaRPr lang="en-US" sz="2000" dirty="0"/>
        </a:p>
      </dgm:t>
    </dgm:pt>
    <dgm:pt modelId="{8F480F8F-6392-4CC3-8D3C-4E694AC0D880}" type="parTrans" cxnId="{14AFA2F2-E880-4DF6-866F-C3852858ED90}">
      <dgm:prSet/>
      <dgm:spPr/>
      <dgm:t>
        <a:bodyPr/>
        <a:lstStyle/>
        <a:p>
          <a:endParaRPr lang="en-US" sz="2000"/>
        </a:p>
      </dgm:t>
    </dgm:pt>
    <dgm:pt modelId="{C42AE40E-C2E9-4B2C-A554-BE5950EE1B7E}" type="sibTrans" cxnId="{14AFA2F2-E880-4DF6-866F-C3852858ED90}">
      <dgm:prSet/>
      <dgm:spPr/>
      <dgm:t>
        <a:bodyPr/>
        <a:lstStyle/>
        <a:p>
          <a:endParaRPr lang="en-US" sz="2000"/>
        </a:p>
      </dgm:t>
    </dgm:pt>
    <dgm:pt modelId="{C6D2BA93-0E50-4ED8-A99F-FDAA00066491}">
      <dgm:prSet phldrT="[Text]" custT="1"/>
      <dgm:spPr/>
      <dgm:t>
        <a:bodyPr/>
        <a:lstStyle/>
        <a:p>
          <a:r>
            <a:rPr lang="en-US" sz="1600" dirty="0" smtClean="0"/>
            <a:t>Loitering and autopilot control</a:t>
          </a:r>
          <a:endParaRPr lang="en-US" sz="1600" dirty="0"/>
        </a:p>
      </dgm:t>
    </dgm:pt>
    <dgm:pt modelId="{136348E2-A990-4E94-BF2D-9DBB2A0CD5FE}" type="parTrans" cxnId="{AA392AD6-D3C2-4D00-B996-63F39EDA4EE6}">
      <dgm:prSet/>
      <dgm:spPr/>
      <dgm:t>
        <a:bodyPr/>
        <a:lstStyle/>
        <a:p>
          <a:endParaRPr lang="en-US" sz="2000"/>
        </a:p>
      </dgm:t>
    </dgm:pt>
    <dgm:pt modelId="{2D36A223-7E33-4EA3-AB0A-6D0220A87CCC}" type="sibTrans" cxnId="{AA392AD6-D3C2-4D00-B996-63F39EDA4EE6}">
      <dgm:prSet/>
      <dgm:spPr/>
      <dgm:t>
        <a:bodyPr/>
        <a:lstStyle/>
        <a:p>
          <a:endParaRPr lang="en-US" sz="2000"/>
        </a:p>
      </dgm:t>
    </dgm:pt>
    <dgm:pt modelId="{4ADC3EAD-3133-4B51-A2B5-88A4E9FA3136}">
      <dgm:prSet phldrT="[Text]" custT="1"/>
      <dgm:spPr/>
      <dgm:t>
        <a:bodyPr/>
        <a:lstStyle/>
        <a:p>
          <a:r>
            <a:rPr lang="en-US" sz="2400" b="1" dirty="0" smtClean="0"/>
            <a:t>Parametric Flight Models</a:t>
          </a:r>
          <a:endParaRPr lang="en-US" sz="2400" b="1" dirty="0"/>
        </a:p>
      </dgm:t>
    </dgm:pt>
    <dgm:pt modelId="{601761FF-EE00-49EE-90FD-4C85F3C7A687}" type="parTrans" cxnId="{C764412C-01F7-401F-9258-39E7987FB337}">
      <dgm:prSet/>
      <dgm:spPr/>
      <dgm:t>
        <a:bodyPr/>
        <a:lstStyle/>
        <a:p>
          <a:endParaRPr lang="en-US" sz="2000"/>
        </a:p>
      </dgm:t>
    </dgm:pt>
    <dgm:pt modelId="{914C3F49-894E-4E4E-BB93-2D5C4DDDE6FC}" type="sibTrans" cxnId="{C764412C-01F7-401F-9258-39E7987FB337}">
      <dgm:prSet/>
      <dgm:spPr/>
      <dgm:t>
        <a:bodyPr/>
        <a:lstStyle/>
        <a:p>
          <a:endParaRPr lang="en-US" sz="2000"/>
        </a:p>
      </dgm:t>
    </dgm:pt>
    <dgm:pt modelId="{F3FE46A4-6F42-4D55-8CAD-7D61E5DB70B3}">
      <dgm:prSet phldrT="[Text]" custT="1"/>
      <dgm:spPr/>
      <dgm:t>
        <a:bodyPr/>
        <a:lstStyle/>
        <a:p>
          <a:r>
            <a:rPr lang="en-US" sz="1600" dirty="0" smtClean="0"/>
            <a:t>Cruise, Climb, Loiter, Descent modes </a:t>
          </a:r>
          <a:endParaRPr lang="en-US" sz="1600" dirty="0"/>
        </a:p>
      </dgm:t>
    </dgm:pt>
    <dgm:pt modelId="{33466D32-AF21-421A-A53C-BB1228DD055D}" type="parTrans" cxnId="{29E5BC8A-4ADF-4B64-8BC0-6702D03F124B}">
      <dgm:prSet/>
      <dgm:spPr/>
      <dgm:t>
        <a:bodyPr/>
        <a:lstStyle/>
        <a:p>
          <a:endParaRPr lang="en-US" sz="2000"/>
        </a:p>
      </dgm:t>
    </dgm:pt>
    <dgm:pt modelId="{F9447FE0-E2BD-4F96-9445-A17818C1987E}" type="sibTrans" cxnId="{29E5BC8A-4ADF-4B64-8BC0-6702D03F124B}">
      <dgm:prSet/>
      <dgm:spPr/>
      <dgm:t>
        <a:bodyPr/>
        <a:lstStyle/>
        <a:p>
          <a:endParaRPr lang="en-US" sz="2000"/>
        </a:p>
      </dgm:t>
    </dgm:pt>
    <dgm:pt modelId="{80334EF1-0202-4673-9C65-494B06E58E38}">
      <dgm:prSet phldrT="[Text]" custT="1"/>
      <dgm:spPr/>
      <dgm:t>
        <a:bodyPr/>
        <a:lstStyle/>
        <a:p>
          <a:r>
            <a:rPr lang="en-US" sz="1600" dirty="0" smtClean="0"/>
            <a:t>Used to model very small to large UAVs</a:t>
          </a:r>
          <a:endParaRPr lang="en-US" sz="1600" dirty="0"/>
        </a:p>
      </dgm:t>
    </dgm:pt>
    <dgm:pt modelId="{6D152E42-F772-4E49-829F-76EDD89892D3}" type="parTrans" cxnId="{FCEDCCAE-BDFA-40B0-A911-5412631B1869}">
      <dgm:prSet/>
      <dgm:spPr/>
      <dgm:t>
        <a:bodyPr/>
        <a:lstStyle/>
        <a:p>
          <a:endParaRPr lang="en-US" sz="2000"/>
        </a:p>
      </dgm:t>
    </dgm:pt>
    <dgm:pt modelId="{832465D7-E6DB-4937-B4E3-03248EEAE9CD}" type="sibTrans" cxnId="{FCEDCCAE-BDFA-40B0-A911-5412631B1869}">
      <dgm:prSet/>
      <dgm:spPr/>
      <dgm:t>
        <a:bodyPr/>
        <a:lstStyle/>
        <a:p>
          <a:endParaRPr lang="en-US" sz="2000"/>
        </a:p>
      </dgm:t>
    </dgm:pt>
    <dgm:pt modelId="{926E435D-22BB-4790-9D2B-77B0BDA3785D}">
      <dgm:prSet phldrT="[Text]" custT="1"/>
      <dgm:spPr/>
      <dgm:t>
        <a:bodyPr/>
        <a:lstStyle/>
        <a:p>
          <a:r>
            <a:rPr lang="en-US" sz="2400" b="1" dirty="0" smtClean="0"/>
            <a:t>EO/IR Sensor Modeling</a:t>
          </a:r>
          <a:endParaRPr lang="en-US" sz="2400" b="1" dirty="0"/>
        </a:p>
      </dgm:t>
    </dgm:pt>
    <dgm:pt modelId="{5BD73920-6479-46CF-8278-635ECBBC225E}" type="parTrans" cxnId="{CA127588-3284-469D-82A3-1B27D36A95B7}">
      <dgm:prSet/>
      <dgm:spPr/>
      <dgm:t>
        <a:bodyPr/>
        <a:lstStyle/>
        <a:p>
          <a:endParaRPr lang="en-US" sz="2000"/>
        </a:p>
      </dgm:t>
    </dgm:pt>
    <dgm:pt modelId="{EAA10EE5-90B8-418F-9809-0B04B94BCB80}" type="sibTrans" cxnId="{CA127588-3284-469D-82A3-1B27D36A95B7}">
      <dgm:prSet/>
      <dgm:spPr/>
      <dgm:t>
        <a:bodyPr/>
        <a:lstStyle/>
        <a:p>
          <a:endParaRPr lang="en-US" sz="2000"/>
        </a:p>
      </dgm:t>
    </dgm:pt>
    <dgm:pt modelId="{D8618585-7196-4FA1-B2B8-3515DA16E1C0}">
      <dgm:prSet phldrT="[Text]" custT="1"/>
      <dgm:spPr/>
      <dgm:t>
        <a:bodyPr/>
        <a:lstStyle/>
        <a:p>
          <a:r>
            <a:rPr lang="en-US" sz="1600" dirty="0" smtClean="0"/>
            <a:t>Quaternion-based sensor frustum calculations</a:t>
          </a:r>
          <a:endParaRPr lang="en-US" sz="1600" dirty="0"/>
        </a:p>
      </dgm:t>
    </dgm:pt>
    <dgm:pt modelId="{5E3B379E-CABB-4E61-8F3F-4BE9B469A6CD}" type="parTrans" cxnId="{FEECB7FC-E370-4250-B7F4-3D3EE1E53E9D}">
      <dgm:prSet/>
      <dgm:spPr/>
      <dgm:t>
        <a:bodyPr/>
        <a:lstStyle/>
        <a:p>
          <a:endParaRPr lang="en-US" sz="2000"/>
        </a:p>
      </dgm:t>
    </dgm:pt>
    <dgm:pt modelId="{E685324C-C274-4326-99B2-C26CE4E97123}" type="sibTrans" cxnId="{FEECB7FC-E370-4250-B7F4-3D3EE1E53E9D}">
      <dgm:prSet/>
      <dgm:spPr/>
      <dgm:t>
        <a:bodyPr/>
        <a:lstStyle/>
        <a:p>
          <a:endParaRPr lang="en-US" sz="2000"/>
        </a:p>
      </dgm:t>
    </dgm:pt>
    <dgm:pt modelId="{86A52915-72EE-4589-8E5D-B00DABEF6E36}">
      <dgm:prSet phldrT="[Text]" custT="1"/>
      <dgm:spPr/>
      <dgm:t>
        <a:bodyPr/>
        <a:lstStyle/>
        <a:p>
          <a:r>
            <a:rPr lang="en-US" sz="1600" dirty="0" smtClean="0"/>
            <a:t>Time limited Johnsons criteria for target identification</a:t>
          </a:r>
          <a:endParaRPr lang="en-US" sz="1600" dirty="0"/>
        </a:p>
      </dgm:t>
    </dgm:pt>
    <dgm:pt modelId="{02F6B4A6-89EB-4D64-A2E5-4892DBEDE582}" type="parTrans" cxnId="{6AB58E53-474F-4A91-9D99-2AE0E99938E8}">
      <dgm:prSet/>
      <dgm:spPr/>
      <dgm:t>
        <a:bodyPr/>
        <a:lstStyle/>
        <a:p>
          <a:endParaRPr lang="en-US" sz="2000"/>
        </a:p>
      </dgm:t>
    </dgm:pt>
    <dgm:pt modelId="{C6A960D5-8F45-4984-9A4F-6F6ED192AAD8}" type="sibTrans" cxnId="{6AB58E53-474F-4A91-9D99-2AE0E99938E8}">
      <dgm:prSet/>
      <dgm:spPr/>
      <dgm:t>
        <a:bodyPr/>
        <a:lstStyle/>
        <a:p>
          <a:endParaRPr lang="en-US" sz="2000"/>
        </a:p>
      </dgm:t>
    </dgm:pt>
    <dgm:pt modelId="{355C4646-9671-4251-A10B-06CDC53217C6}">
      <dgm:prSet phldrT="[Text]" custT="1"/>
      <dgm:spPr/>
      <dgm:t>
        <a:bodyPr/>
        <a:lstStyle/>
        <a:p>
          <a:r>
            <a:rPr lang="en-US" sz="2400" b="1" dirty="0" smtClean="0"/>
            <a:t>Target Movement and Tracking</a:t>
          </a:r>
          <a:endParaRPr lang="en-US" sz="2400" b="1" dirty="0"/>
        </a:p>
      </dgm:t>
    </dgm:pt>
    <dgm:pt modelId="{4929277F-DC6C-4FEA-9EC4-9A73FEE4EECF}" type="parTrans" cxnId="{27783995-86CF-4980-A629-B78A41B506FE}">
      <dgm:prSet/>
      <dgm:spPr/>
      <dgm:t>
        <a:bodyPr/>
        <a:lstStyle/>
        <a:p>
          <a:endParaRPr lang="en-US" sz="2000"/>
        </a:p>
      </dgm:t>
    </dgm:pt>
    <dgm:pt modelId="{5A259E30-C2D5-487D-8B0A-BE57D8B948B2}" type="sibTrans" cxnId="{27783995-86CF-4980-A629-B78A41B506FE}">
      <dgm:prSet/>
      <dgm:spPr/>
      <dgm:t>
        <a:bodyPr/>
        <a:lstStyle/>
        <a:p>
          <a:endParaRPr lang="en-US" sz="2000"/>
        </a:p>
      </dgm:t>
    </dgm:pt>
    <dgm:pt modelId="{11C134A6-1780-44DE-83C5-20AAA450E537}">
      <dgm:prSet phldrT="[Text]" custT="1"/>
      <dgm:spPr/>
      <dgm:t>
        <a:bodyPr/>
        <a:lstStyle/>
        <a:p>
          <a:r>
            <a:rPr lang="en-US" sz="1600" dirty="0" smtClean="0"/>
            <a:t>Declare targets and script movement</a:t>
          </a:r>
          <a:endParaRPr lang="en-US" sz="1600" dirty="0"/>
        </a:p>
      </dgm:t>
    </dgm:pt>
    <dgm:pt modelId="{6CC36F54-A87D-4339-989A-B6A6EAB64146}" type="parTrans" cxnId="{DDD935B5-F20D-4615-B54B-20009A73B257}">
      <dgm:prSet/>
      <dgm:spPr/>
      <dgm:t>
        <a:bodyPr/>
        <a:lstStyle/>
        <a:p>
          <a:endParaRPr lang="en-US" sz="2000"/>
        </a:p>
      </dgm:t>
    </dgm:pt>
    <dgm:pt modelId="{FD67FE8C-4900-421B-B0F0-DE78CC49F5CA}" type="sibTrans" cxnId="{DDD935B5-F20D-4615-B54B-20009A73B257}">
      <dgm:prSet/>
      <dgm:spPr/>
      <dgm:t>
        <a:bodyPr/>
        <a:lstStyle/>
        <a:p>
          <a:endParaRPr lang="en-US" sz="2000"/>
        </a:p>
      </dgm:t>
    </dgm:pt>
    <dgm:pt modelId="{E7BC2F35-3AFE-454B-BB58-BC876BDF6CD7}">
      <dgm:prSet phldrT="[Text]" custT="1"/>
      <dgm:spPr/>
      <dgm:t>
        <a:bodyPr/>
        <a:lstStyle/>
        <a:p>
          <a:r>
            <a:rPr lang="en-US" sz="1600" dirty="0" smtClean="0"/>
            <a:t>Track targets with UAVs</a:t>
          </a:r>
          <a:endParaRPr lang="en-US" sz="1600" dirty="0"/>
        </a:p>
      </dgm:t>
    </dgm:pt>
    <dgm:pt modelId="{EB145A23-3269-484B-B867-C732910BC69D}" type="parTrans" cxnId="{D26EE0C9-4415-41BA-8C38-B7E7CFBAF697}">
      <dgm:prSet/>
      <dgm:spPr/>
      <dgm:t>
        <a:bodyPr/>
        <a:lstStyle/>
        <a:p>
          <a:endParaRPr lang="en-US" sz="2000"/>
        </a:p>
      </dgm:t>
    </dgm:pt>
    <dgm:pt modelId="{05D34BC4-6485-4EB1-B5A5-680D986332DD}" type="sibTrans" cxnId="{D26EE0C9-4415-41BA-8C38-B7E7CFBAF697}">
      <dgm:prSet/>
      <dgm:spPr/>
      <dgm:t>
        <a:bodyPr/>
        <a:lstStyle/>
        <a:p>
          <a:endParaRPr lang="en-US" sz="2000"/>
        </a:p>
      </dgm:t>
    </dgm:pt>
    <dgm:pt modelId="{8418D64B-F3B2-4DF1-A2A4-4375EB235E4D}">
      <dgm:prSet phldrT="[Text]" custT="1"/>
      <dgm:spPr/>
      <dgm:t>
        <a:bodyPr/>
        <a:lstStyle/>
        <a:p>
          <a:r>
            <a:rPr lang="en-US" sz="1600" dirty="0" smtClean="0"/>
            <a:t>Waypoint Following</a:t>
          </a:r>
          <a:endParaRPr lang="en-US" sz="1600" dirty="0"/>
        </a:p>
      </dgm:t>
    </dgm:pt>
    <dgm:pt modelId="{B17B3F49-CE15-4B4F-B567-414E8D648D90}" type="parTrans" cxnId="{2AEE3899-0B9C-46AD-9E2D-AA9F191E5200}">
      <dgm:prSet/>
      <dgm:spPr/>
      <dgm:t>
        <a:bodyPr/>
        <a:lstStyle/>
        <a:p>
          <a:endParaRPr lang="en-US"/>
        </a:p>
      </dgm:t>
    </dgm:pt>
    <dgm:pt modelId="{274DD4F7-7578-4E9D-9338-4A9B2A9D22F0}" type="sibTrans" cxnId="{2AEE3899-0B9C-46AD-9E2D-AA9F191E5200}">
      <dgm:prSet/>
      <dgm:spPr/>
      <dgm:t>
        <a:bodyPr/>
        <a:lstStyle/>
        <a:p>
          <a:endParaRPr lang="en-US"/>
        </a:p>
      </dgm:t>
    </dgm:pt>
    <dgm:pt modelId="{00FE0C02-D7B4-4B5A-8331-5739FE9694BE}" type="pres">
      <dgm:prSet presAssocID="{12812091-F249-441C-A69C-0C8AEE9E0900}" presName="linear" presStyleCnt="0">
        <dgm:presLayoutVars>
          <dgm:dir/>
          <dgm:resizeHandles val="exact"/>
        </dgm:presLayoutVars>
      </dgm:prSet>
      <dgm:spPr/>
      <dgm:t>
        <a:bodyPr/>
        <a:lstStyle/>
        <a:p>
          <a:endParaRPr lang="en-US"/>
        </a:p>
      </dgm:t>
    </dgm:pt>
    <dgm:pt modelId="{012A6FFE-9E0E-4256-AEDE-1733914D777C}" type="pres">
      <dgm:prSet presAssocID="{BBF53081-B5F7-48B1-96F0-30FC18BBE575}" presName="comp" presStyleCnt="0"/>
      <dgm:spPr/>
      <dgm:t>
        <a:bodyPr/>
        <a:lstStyle/>
        <a:p>
          <a:endParaRPr lang="en-US"/>
        </a:p>
      </dgm:t>
    </dgm:pt>
    <dgm:pt modelId="{CBA2EE8C-C841-43C0-B291-ADA2C4F88401}" type="pres">
      <dgm:prSet presAssocID="{BBF53081-B5F7-48B1-96F0-30FC18BBE575}" presName="box" presStyleLbl="node1" presStyleIdx="0" presStyleCnt="4"/>
      <dgm:spPr/>
      <dgm:t>
        <a:bodyPr/>
        <a:lstStyle/>
        <a:p>
          <a:endParaRPr lang="en-US"/>
        </a:p>
      </dgm:t>
    </dgm:pt>
    <dgm:pt modelId="{202E12C9-11DC-4FA9-96DA-F2F58909337D}" type="pres">
      <dgm:prSet presAssocID="{BBF53081-B5F7-48B1-96F0-30FC18BBE575}" presName="img" presStyleLbl="fgImgPlace1" presStyleIdx="0" presStyleCnt="4"/>
      <dgm:spPr>
        <a:blipFill rotWithShape="0">
          <a:blip xmlns:r="http://schemas.openxmlformats.org/officeDocument/2006/relationships" r:embed="rId1"/>
          <a:stretch>
            <a:fillRect/>
          </a:stretch>
        </a:blipFill>
      </dgm:spPr>
      <dgm:t>
        <a:bodyPr/>
        <a:lstStyle/>
        <a:p>
          <a:endParaRPr lang="en-US"/>
        </a:p>
      </dgm:t>
    </dgm:pt>
    <dgm:pt modelId="{42E80580-C512-47B9-AF89-97F50EEBD96D}" type="pres">
      <dgm:prSet presAssocID="{BBF53081-B5F7-48B1-96F0-30FC18BBE575}" presName="text" presStyleLbl="node1" presStyleIdx="0" presStyleCnt="4">
        <dgm:presLayoutVars>
          <dgm:bulletEnabled val="1"/>
        </dgm:presLayoutVars>
      </dgm:prSet>
      <dgm:spPr/>
      <dgm:t>
        <a:bodyPr/>
        <a:lstStyle/>
        <a:p>
          <a:endParaRPr lang="en-US"/>
        </a:p>
      </dgm:t>
    </dgm:pt>
    <dgm:pt modelId="{0B6C359D-051A-4BA2-ADC2-D9CA43D5F373}" type="pres">
      <dgm:prSet presAssocID="{C42AE40E-C2E9-4B2C-A554-BE5950EE1B7E}" presName="spacer" presStyleCnt="0"/>
      <dgm:spPr/>
      <dgm:t>
        <a:bodyPr/>
        <a:lstStyle/>
        <a:p>
          <a:endParaRPr lang="en-US"/>
        </a:p>
      </dgm:t>
    </dgm:pt>
    <dgm:pt modelId="{22E0B949-F78E-416A-A497-25A2E227695E}" type="pres">
      <dgm:prSet presAssocID="{4ADC3EAD-3133-4B51-A2B5-88A4E9FA3136}" presName="comp" presStyleCnt="0"/>
      <dgm:spPr/>
      <dgm:t>
        <a:bodyPr/>
        <a:lstStyle/>
        <a:p>
          <a:endParaRPr lang="en-US"/>
        </a:p>
      </dgm:t>
    </dgm:pt>
    <dgm:pt modelId="{29E8C3C8-0E1F-41A2-AB73-D25647310C5F}" type="pres">
      <dgm:prSet presAssocID="{4ADC3EAD-3133-4B51-A2B5-88A4E9FA3136}" presName="box" presStyleLbl="node1" presStyleIdx="1" presStyleCnt="4"/>
      <dgm:spPr/>
      <dgm:t>
        <a:bodyPr/>
        <a:lstStyle/>
        <a:p>
          <a:endParaRPr lang="en-US"/>
        </a:p>
      </dgm:t>
    </dgm:pt>
    <dgm:pt modelId="{BE986CB9-E3C4-4213-8507-31EBD949748B}" type="pres">
      <dgm:prSet presAssocID="{4ADC3EAD-3133-4B51-A2B5-88A4E9FA3136}" presName="img" presStyleLbl="fgImgPlace1" presStyleIdx="1" presStyleCnt="4"/>
      <dgm:spPr>
        <a:blipFill rotWithShape="0">
          <a:blip xmlns:r="http://schemas.openxmlformats.org/officeDocument/2006/relationships" r:embed="rId2"/>
          <a:stretch>
            <a:fillRect/>
          </a:stretch>
        </a:blipFill>
      </dgm:spPr>
      <dgm:t>
        <a:bodyPr/>
        <a:lstStyle/>
        <a:p>
          <a:endParaRPr lang="en-US"/>
        </a:p>
      </dgm:t>
    </dgm:pt>
    <dgm:pt modelId="{68815887-1746-474E-A328-603876108DAC}" type="pres">
      <dgm:prSet presAssocID="{4ADC3EAD-3133-4B51-A2B5-88A4E9FA3136}" presName="text" presStyleLbl="node1" presStyleIdx="1" presStyleCnt="4">
        <dgm:presLayoutVars>
          <dgm:bulletEnabled val="1"/>
        </dgm:presLayoutVars>
      </dgm:prSet>
      <dgm:spPr/>
      <dgm:t>
        <a:bodyPr/>
        <a:lstStyle/>
        <a:p>
          <a:endParaRPr lang="en-US"/>
        </a:p>
      </dgm:t>
    </dgm:pt>
    <dgm:pt modelId="{AF76F06A-A538-4873-918A-4328FE398AA1}" type="pres">
      <dgm:prSet presAssocID="{914C3F49-894E-4E4E-BB93-2D5C4DDDE6FC}" presName="spacer" presStyleCnt="0"/>
      <dgm:spPr/>
      <dgm:t>
        <a:bodyPr/>
        <a:lstStyle/>
        <a:p>
          <a:endParaRPr lang="en-US"/>
        </a:p>
      </dgm:t>
    </dgm:pt>
    <dgm:pt modelId="{18FCBA6C-4E07-4F55-B268-0B064D811466}" type="pres">
      <dgm:prSet presAssocID="{926E435D-22BB-4790-9D2B-77B0BDA3785D}" presName="comp" presStyleCnt="0"/>
      <dgm:spPr/>
      <dgm:t>
        <a:bodyPr/>
        <a:lstStyle/>
        <a:p>
          <a:endParaRPr lang="en-US"/>
        </a:p>
      </dgm:t>
    </dgm:pt>
    <dgm:pt modelId="{DF0AD711-E906-4A62-AF48-721DE8659D8C}" type="pres">
      <dgm:prSet presAssocID="{926E435D-22BB-4790-9D2B-77B0BDA3785D}" presName="box" presStyleLbl="node1" presStyleIdx="2" presStyleCnt="4"/>
      <dgm:spPr/>
      <dgm:t>
        <a:bodyPr/>
        <a:lstStyle/>
        <a:p>
          <a:endParaRPr lang="en-US"/>
        </a:p>
      </dgm:t>
    </dgm:pt>
    <dgm:pt modelId="{BFED1671-0426-4CEC-8BEB-EA288A9958DC}" type="pres">
      <dgm:prSet presAssocID="{926E435D-22BB-4790-9D2B-77B0BDA3785D}" presName="img" presStyleLbl="fgImgPlace1" presStyleIdx="2" presStyleCnt="4"/>
      <dgm:spPr>
        <a:blipFill rotWithShape="0">
          <a:blip xmlns:r="http://schemas.openxmlformats.org/officeDocument/2006/relationships" r:embed="rId3"/>
          <a:stretch>
            <a:fillRect/>
          </a:stretch>
        </a:blipFill>
      </dgm:spPr>
      <dgm:t>
        <a:bodyPr/>
        <a:lstStyle/>
        <a:p>
          <a:endParaRPr lang="en-US"/>
        </a:p>
      </dgm:t>
    </dgm:pt>
    <dgm:pt modelId="{27E32BBC-1DC3-4370-93A0-8D3F193F680A}" type="pres">
      <dgm:prSet presAssocID="{926E435D-22BB-4790-9D2B-77B0BDA3785D}" presName="text" presStyleLbl="node1" presStyleIdx="2" presStyleCnt="4">
        <dgm:presLayoutVars>
          <dgm:bulletEnabled val="1"/>
        </dgm:presLayoutVars>
      </dgm:prSet>
      <dgm:spPr/>
      <dgm:t>
        <a:bodyPr/>
        <a:lstStyle/>
        <a:p>
          <a:endParaRPr lang="en-US"/>
        </a:p>
      </dgm:t>
    </dgm:pt>
    <dgm:pt modelId="{F0B022E8-0146-4B26-80C7-906CF93D49D0}" type="pres">
      <dgm:prSet presAssocID="{EAA10EE5-90B8-418F-9809-0B04B94BCB80}" presName="spacer" presStyleCnt="0"/>
      <dgm:spPr/>
      <dgm:t>
        <a:bodyPr/>
        <a:lstStyle/>
        <a:p>
          <a:endParaRPr lang="en-US"/>
        </a:p>
      </dgm:t>
    </dgm:pt>
    <dgm:pt modelId="{E8BAFB53-29E2-4547-BCCA-32E8063C0BBA}" type="pres">
      <dgm:prSet presAssocID="{355C4646-9671-4251-A10B-06CDC53217C6}" presName="comp" presStyleCnt="0"/>
      <dgm:spPr/>
      <dgm:t>
        <a:bodyPr/>
        <a:lstStyle/>
        <a:p>
          <a:endParaRPr lang="en-US"/>
        </a:p>
      </dgm:t>
    </dgm:pt>
    <dgm:pt modelId="{0FCE4BD2-AA75-4721-B25E-2FCF3AA66890}" type="pres">
      <dgm:prSet presAssocID="{355C4646-9671-4251-A10B-06CDC53217C6}" presName="box" presStyleLbl="node1" presStyleIdx="3" presStyleCnt="4"/>
      <dgm:spPr/>
      <dgm:t>
        <a:bodyPr/>
        <a:lstStyle/>
        <a:p>
          <a:endParaRPr lang="en-US"/>
        </a:p>
      </dgm:t>
    </dgm:pt>
    <dgm:pt modelId="{C3A07939-FB4B-4205-AA68-928D35CD6959}" type="pres">
      <dgm:prSet presAssocID="{355C4646-9671-4251-A10B-06CDC53217C6}" presName="img" presStyleLbl="fgImgPlace1" presStyleIdx="3" presStyleCnt="4"/>
      <dgm:spPr>
        <a:blipFill rotWithShape="0">
          <a:blip xmlns:r="http://schemas.openxmlformats.org/officeDocument/2006/relationships" r:embed="rId4"/>
          <a:stretch>
            <a:fillRect/>
          </a:stretch>
        </a:blipFill>
      </dgm:spPr>
      <dgm:t>
        <a:bodyPr/>
        <a:lstStyle/>
        <a:p>
          <a:endParaRPr lang="en-US"/>
        </a:p>
      </dgm:t>
    </dgm:pt>
    <dgm:pt modelId="{B95DF041-26A1-4919-B345-35E4362A481B}" type="pres">
      <dgm:prSet presAssocID="{355C4646-9671-4251-A10B-06CDC53217C6}" presName="text" presStyleLbl="node1" presStyleIdx="3" presStyleCnt="4">
        <dgm:presLayoutVars>
          <dgm:bulletEnabled val="1"/>
        </dgm:presLayoutVars>
      </dgm:prSet>
      <dgm:spPr/>
      <dgm:t>
        <a:bodyPr/>
        <a:lstStyle/>
        <a:p>
          <a:endParaRPr lang="en-US"/>
        </a:p>
      </dgm:t>
    </dgm:pt>
  </dgm:ptLst>
  <dgm:cxnLst>
    <dgm:cxn modelId="{C0EB8B97-77F6-4D4F-B27A-B6BE6E617409}" type="presOf" srcId="{355C4646-9671-4251-A10B-06CDC53217C6}" destId="{0FCE4BD2-AA75-4721-B25E-2FCF3AA66890}" srcOrd="0" destOrd="0" presId="urn:microsoft.com/office/officeart/2005/8/layout/vList4#8"/>
    <dgm:cxn modelId="{00B65043-F325-47A6-85CD-DE2FC99A62FD}" type="presOf" srcId="{11C134A6-1780-44DE-83C5-20AAA450E537}" destId="{0FCE4BD2-AA75-4721-B25E-2FCF3AA66890}" srcOrd="0" destOrd="1" presId="urn:microsoft.com/office/officeart/2005/8/layout/vList4#8"/>
    <dgm:cxn modelId="{0F8E2E04-A2EB-4C40-8572-1E61C9306D60}" type="presOf" srcId="{D8618585-7196-4FA1-B2B8-3515DA16E1C0}" destId="{DF0AD711-E906-4A62-AF48-721DE8659D8C}" srcOrd="0" destOrd="1" presId="urn:microsoft.com/office/officeart/2005/8/layout/vList4#8"/>
    <dgm:cxn modelId="{E9A73EE6-11E1-4009-9FD9-C42DBF752ED9}" type="presOf" srcId="{11C134A6-1780-44DE-83C5-20AAA450E537}" destId="{B95DF041-26A1-4919-B345-35E4362A481B}" srcOrd="1" destOrd="1" presId="urn:microsoft.com/office/officeart/2005/8/layout/vList4#8"/>
    <dgm:cxn modelId="{DE86F03E-31BC-4669-926A-CE791CA80465}" type="presOf" srcId="{BBF53081-B5F7-48B1-96F0-30FC18BBE575}" destId="{CBA2EE8C-C841-43C0-B291-ADA2C4F88401}" srcOrd="0" destOrd="0" presId="urn:microsoft.com/office/officeart/2005/8/layout/vList4#8"/>
    <dgm:cxn modelId="{14AFA2F2-E880-4DF6-866F-C3852858ED90}" srcId="{12812091-F249-441C-A69C-0C8AEE9E0900}" destId="{BBF53081-B5F7-48B1-96F0-30FC18BBE575}" srcOrd="0" destOrd="0" parTransId="{8F480F8F-6392-4CC3-8D3C-4E694AC0D880}" sibTransId="{C42AE40E-C2E9-4B2C-A554-BE5950EE1B7E}"/>
    <dgm:cxn modelId="{B4E37CFE-3115-4194-AEF0-894A517ABD24}" type="presOf" srcId="{BBF53081-B5F7-48B1-96F0-30FC18BBE575}" destId="{42E80580-C512-47B9-AF89-97F50EEBD96D}" srcOrd="1" destOrd="0" presId="urn:microsoft.com/office/officeart/2005/8/layout/vList4#8"/>
    <dgm:cxn modelId="{69D774E4-CA24-47F4-A09D-1402CBF8CD73}" type="presOf" srcId="{12812091-F249-441C-A69C-0C8AEE9E0900}" destId="{00FE0C02-D7B4-4B5A-8331-5739FE9694BE}" srcOrd="0" destOrd="0" presId="urn:microsoft.com/office/officeart/2005/8/layout/vList4#8"/>
    <dgm:cxn modelId="{DDD935B5-F20D-4615-B54B-20009A73B257}" srcId="{355C4646-9671-4251-A10B-06CDC53217C6}" destId="{11C134A6-1780-44DE-83C5-20AAA450E537}" srcOrd="0" destOrd="0" parTransId="{6CC36F54-A87D-4339-989A-B6A6EAB64146}" sibTransId="{FD67FE8C-4900-421B-B0F0-DE78CC49F5CA}"/>
    <dgm:cxn modelId="{0B6DF1C8-CD72-4F6E-873E-7E8E091DC9A7}" type="presOf" srcId="{C6D2BA93-0E50-4ED8-A99F-FDAA00066491}" destId="{42E80580-C512-47B9-AF89-97F50EEBD96D}" srcOrd="1" destOrd="1" presId="urn:microsoft.com/office/officeart/2005/8/layout/vList4#8"/>
    <dgm:cxn modelId="{6AB58E53-474F-4A91-9D99-2AE0E99938E8}" srcId="{926E435D-22BB-4790-9D2B-77B0BDA3785D}" destId="{86A52915-72EE-4589-8E5D-B00DABEF6E36}" srcOrd="1" destOrd="0" parTransId="{02F6B4A6-89EB-4D64-A2E5-4892DBEDE582}" sibTransId="{C6A960D5-8F45-4984-9A4F-6F6ED192AAD8}"/>
    <dgm:cxn modelId="{2AEE3899-0B9C-46AD-9E2D-AA9F191E5200}" srcId="{BBF53081-B5F7-48B1-96F0-30FC18BBE575}" destId="{8418D64B-F3B2-4DF1-A2A4-4375EB235E4D}" srcOrd="1" destOrd="0" parTransId="{B17B3F49-CE15-4B4F-B567-414E8D648D90}" sibTransId="{274DD4F7-7578-4E9D-9338-4A9B2A9D22F0}"/>
    <dgm:cxn modelId="{D84ED76B-10B9-44EC-9CF4-B6B9CE119BA9}" type="presOf" srcId="{8418D64B-F3B2-4DF1-A2A4-4375EB235E4D}" destId="{CBA2EE8C-C841-43C0-B291-ADA2C4F88401}" srcOrd="0" destOrd="2" presId="urn:microsoft.com/office/officeart/2005/8/layout/vList4#8"/>
    <dgm:cxn modelId="{14E71A75-12E2-4BBA-945B-EF0DDE0315A4}" type="presOf" srcId="{80334EF1-0202-4673-9C65-494B06E58E38}" destId="{68815887-1746-474E-A328-603876108DAC}" srcOrd="1" destOrd="2" presId="urn:microsoft.com/office/officeart/2005/8/layout/vList4#8"/>
    <dgm:cxn modelId="{3B2BEC27-CE5A-4EB2-A60F-6115B0894E95}" type="presOf" srcId="{355C4646-9671-4251-A10B-06CDC53217C6}" destId="{B95DF041-26A1-4919-B345-35E4362A481B}" srcOrd="1" destOrd="0" presId="urn:microsoft.com/office/officeart/2005/8/layout/vList4#8"/>
    <dgm:cxn modelId="{1D96E346-C0EF-4B96-ACEB-1D080F2EA6E4}" type="presOf" srcId="{E7BC2F35-3AFE-454B-BB58-BC876BDF6CD7}" destId="{0FCE4BD2-AA75-4721-B25E-2FCF3AA66890}" srcOrd="0" destOrd="2" presId="urn:microsoft.com/office/officeart/2005/8/layout/vList4#8"/>
    <dgm:cxn modelId="{EA103CEF-8FB1-47CE-A5B3-EC8D2775902E}" type="presOf" srcId="{86A52915-72EE-4589-8E5D-B00DABEF6E36}" destId="{27E32BBC-1DC3-4370-93A0-8D3F193F680A}" srcOrd="1" destOrd="2" presId="urn:microsoft.com/office/officeart/2005/8/layout/vList4#8"/>
    <dgm:cxn modelId="{27783995-86CF-4980-A629-B78A41B506FE}" srcId="{12812091-F249-441C-A69C-0C8AEE9E0900}" destId="{355C4646-9671-4251-A10B-06CDC53217C6}" srcOrd="3" destOrd="0" parTransId="{4929277F-DC6C-4FEA-9EC4-9A73FEE4EECF}" sibTransId="{5A259E30-C2D5-487D-8B0A-BE57D8B948B2}"/>
    <dgm:cxn modelId="{CA127588-3284-469D-82A3-1B27D36A95B7}" srcId="{12812091-F249-441C-A69C-0C8AEE9E0900}" destId="{926E435D-22BB-4790-9D2B-77B0BDA3785D}" srcOrd="2" destOrd="0" parTransId="{5BD73920-6479-46CF-8278-635ECBBC225E}" sibTransId="{EAA10EE5-90B8-418F-9809-0B04B94BCB80}"/>
    <dgm:cxn modelId="{015BB05E-B46E-46EC-913C-89425437B047}" type="presOf" srcId="{80334EF1-0202-4673-9C65-494B06E58E38}" destId="{29E8C3C8-0E1F-41A2-AB73-D25647310C5F}" srcOrd="0" destOrd="2" presId="urn:microsoft.com/office/officeart/2005/8/layout/vList4#8"/>
    <dgm:cxn modelId="{AB815471-AA14-4731-932D-610E76E12EB9}" type="presOf" srcId="{4ADC3EAD-3133-4B51-A2B5-88A4E9FA3136}" destId="{29E8C3C8-0E1F-41A2-AB73-D25647310C5F}" srcOrd="0" destOrd="0" presId="urn:microsoft.com/office/officeart/2005/8/layout/vList4#8"/>
    <dgm:cxn modelId="{4084602C-3749-4FF7-9DE8-1D52574B2031}" type="presOf" srcId="{D8618585-7196-4FA1-B2B8-3515DA16E1C0}" destId="{27E32BBC-1DC3-4370-93A0-8D3F193F680A}" srcOrd="1" destOrd="1" presId="urn:microsoft.com/office/officeart/2005/8/layout/vList4#8"/>
    <dgm:cxn modelId="{CF2CF86C-69B3-4319-AB59-054B2EA81BC3}" type="presOf" srcId="{F3FE46A4-6F42-4D55-8CAD-7D61E5DB70B3}" destId="{29E8C3C8-0E1F-41A2-AB73-D25647310C5F}" srcOrd="0" destOrd="1" presId="urn:microsoft.com/office/officeart/2005/8/layout/vList4#8"/>
    <dgm:cxn modelId="{919FFB23-1077-4D2D-96F4-9D26FB7AB747}" type="presOf" srcId="{C6D2BA93-0E50-4ED8-A99F-FDAA00066491}" destId="{CBA2EE8C-C841-43C0-B291-ADA2C4F88401}" srcOrd="0" destOrd="1" presId="urn:microsoft.com/office/officeart/2005/8/layout/vList4#8"/>
    <dgm:cxn modelId="{D26EE0C9-4415-41BA-8C38-B7E7CFBAF697}" srcId="{355C4646-9671-4251-A10B-06CDC53217C6}" destId="{E7BC2F35-3AFE-454B-BB58-BC876BDF6CD7}" srcOrd="1" destOrd="0" parTransId="{EB145A23-3269-484B-B867-C732910BC69D}" sibTransId="{05D34BC4-6485-4EB1-B5A5-680D986332DD}"/>
    <dgm:cxn modelId="{85F6130C-7CD3-49E8-9498-F905394D67C9}" type="presOf" srcId="{926E435D-22BB-4790-9D2B-77B0BDA3785D}" destId="{DF0AD711-E906-4A62-AF48-721DE8659D8C}" srcOrd="0" destOrd="0" presId="urn:microsoft.com/office/officeart/2005/8/layout/vList4#8"/>
    <dgm:cxn modelId="{AA392AD6-D3C2-4D00-B996-63F39EDA4EE6}" srcId="{BBF53081-B5F7-48B1-96F0-30FC18BBE575}" destId="{C6D2BA93-0E50-4ED8-A99F-FDAA00066491}" srcOrd="0" destOrd="0" parTransId="{136348E2-A990-4E94-BF2D-9DBB2A0CD5FE}" sibTransId="{2D36A223-7E33-4EA3-AB0A-6D0220A87CCC}"/>
    <dgm:cxn modelId="{B4F7F540-3F5A-4131-A11D-4037E2C0922D}" type="presOf" srcId="{F3FE46A4-6F42-4D55-8CAD-7D61E5DB70B3}" destId="{68815887-1746-474E-A328-603876108DAC}" srcOrd="1" destOrd="1" presId="urn:microsoft.com/office/officeart/2005/8/layout/vList4#8"/>
    <dgm:cxn modelId="{C764412C-01F7-401F-9258-39E7987FB337}" srcId="{12812091-F249-441C-A69C-0C8AEE9E0900}" destId="{4ADC3EAD-3133-4B51-A2B5-88A4E9FA3136}" srcOrd="1" destOrd="0" parTransId="{601761FF-EE00-49EE-90FD-4C85F3C7A687}" sibTransId="{914C3F49-894E-4E4E-BB93-2D5C4DDDE6FC}"/>
    <dgm:cxn modelId="{F841B6A0-5C59-4A05-A406-6651E7ECEAD0}" type="presOf" srcId="{86A52915-72EE-4589-8E5D-B00DABEF6E36}" destId="{DF0AD711-E906-4A62-AF48-721DE8659D8C}" srcOrd="0" destOrd="2" presId="urn:microsoft.com/office/officeart/2005/8/layout/vList4#8"/>
    <dgm:cxn modelId="{FEECB7FC-E370-4250-B7F4-3D3EE1E53E9D}" srcId="{926E435D-22BB-4790-9D2B-77B0BDA3785D}" destId="{D8618585-7196-4FA1-B2B8-3515DA16E1C0}" srcOrd="0" destOrd="0" parTransId="{5E3B379E-CABB-4E61-8F3F-4BE9B469A6CD}" sibTransId="{E685324C-C274-4326-99B2-C26CE4E97123}"/>
    <dgm:cxn modelId="{E000A589-8B1E-4379-B5BB-9053B31D14DE}" type="presOf" srcId="{4ADC3EAD-3133-4B51-A2B5-88A4E9FA3136}" destId="{68815887-1746-474E-A328-603876108DAC}" srcOrd="1" destOrd="0" presId="urn:microsoft.com/office/officeart/2005/8/layout/vList4#8"/>
    <dgm:cxn modelId="{2ADB0205-F657-495E-BEC3-D557CCD49146}" type="presOf" srcId="{E7BC2F35-3AFE-454B-BB58-BC876BDF6CD7}" destId="{B95DF041-26A1-4919-B345-35E4362A481B}" srcOrd="1" destOrd="2" presId="urn:microsoft.com/office/officeart/2005/8/layout/vList4#8"/>
    <dgm:cxn modelId="{FCEDCCAE-BDFA-40B0-A911-5412631B1869}" srcId="{4ADC3EAD-3133-4B51-A2B5-88A4E9FA3136}" destId="{80334EF1-0202-4673-9C65-494B06E58E38}" srcOrd="1" destOrd="0" parTransId="{6D152E42-F772-4E49-829F-76EDD89892D3}" sibTransId="{832465D7-E6DB-4937-B4E3-03248EEAE9CD}"/>
    <dgm:cxn modelId="{86CE7468-71F0-4F98-B3DE-5C299A5FC76E}" type="presOf" srcId="{8418D64B-F3B2-4DF1-A2A4-4375EB235E4D}" destId="{42E80580-C512-47B9-AF89-97F50EEBD96D}" srcOrd="1" destOrd="2" presId="urn:microsoft.com/office/officeart/2005/8/layout/vList4#8"/>
    <dgm:cxn modelId="{B0F45C95-B2C6-43EB-9532-05015A58D305}" type="presOf" srcId="{926E435D-22BB-4790-9D2B-77B0BDA3785D}" destId="{27E32BBC-1DC3-4370-93A0-8D3F193F680A}" srcOrd="1" destOrd="0" presId="urn:microsoft.com/office/officeart/2005/8/layout/vList4#8"/>
    <dgm:cxn modelId="{29E5BC8A-4ADF-4B64-8BC0-6702D03F124B}" srcId="{4ADC3EAD-3133-4B51-A2B5-88A4E9FA3136}" destId="{F3FE46A4-6F42-4D55-8CAD-7D61E5DB70B3}" srcOrd="0" destOrd="0" parTransId="{33466D32-AF21-421A-A53C-BB1228DD055D}" sibTransId="{F9447FE0-E2BD-4F96-9445-A17818C1987E}"/>
    <dgm:cxn modelId="{D6BBAA97-CEA0-4F68-B3E5-218A798A94A8}" type="presParOf" srcId="{00FE0C02-D7B4-4B5A-8331-5739FE9694BE}" destId="{012A6FFE-9E0E-4256-AEDE-1733914D777C}" srcOrd="0" destOrd="0" presId="urn:microsoft.com/office/officeart/2005/8/layout/vList4#8"/>
    <dgm:cxn modelId="{0181C512-00E5-485F-8D47-0A5C9EF67C58}" type="presParOf" srcId="{012A6FFE-9E0E-4256-AEDE-1733914D777C}" destId="{CBA2EE8C-C841-43C0-B291-ADA2C4F88401}" srcOrd="0" destOrd="0" presId="urn:microsoft.com/office/officeart/2005/8/layout/vList4#8"/>
    <dgm:cxn modelId="{44106A04-C324-457A-909A-2A38DED88256}" type="presParOf" srcId="{012A6FFE-9E0E-4256-AEDE-1733914D777C}" destId="{202E12C9-11DC-4FA9-96DA-F2F58909337D}" srcOrd="1" destOrd="0" presId="urn:microsoft.com/office/officeart/2005/8/layout/vList4#8"/>
    <dgm:cxn modelId="{3F20292B-0BB2-4071-943B-6C78FB16C4C7}" type="presParOf" srcId="{012A6FFE-9E0E-4256-AEDE-1733914D777C}" destId="{42E80580-C512-47B9-AF89-97F50EEBD96D}" srcOrd="2" destOrd="0" presId="urn:microsoft.com/office/officeart/2005/8/layout/vList4#8"/>
    <dgm:cxn modelId="{E92C7D07-2C99-43A0-96B3-395109976CA4}" type="presParOf" srcId="{00FE0C02-D7B4-4B5A-8331-5739FE9694BE}" destId="{0B6C359D-051A-4BA2-ADC2-D9CA43D5F373}" srcOrd="1" destOrd="0" presId="urn:microsoft.com/office/officeart/2005/8/layout/vList4#8"/>
    <dgm:cxn modelId="{56CF49B6-579A-4833-A537-16A0ACEA5BFA}" type="presParOf" srcId="{00FE0C02-D7B4-4B5A-8331-5739FE9694BE}" destId="{22E0B949-F78E-416A-A497-25A2E227695E}" srcOrd="2" destOrd="0" presId="urn:microsoft.com/office/officeart/2005/8/layout/vList4#8"/>
    <dgm:cxn modelId="{FAD81FD3-199B-4810-BD63-8DD0F28D1011}" type="presParOf" srcId="{22E0B949-F78E-416A-A497-25A2E227695E}" destId="{29E8C3C8-0E1F-41A2-AB73-D25647310C5F}" srcOrd="0" destOrd="0" presId="urn:microsoft.com/office/officeart/2005/8/layout/vList4#8"/>
    <dgm:cxn modelId="{56EE3C80-C6AA-4415-82CB-B4CB90A5D7D3}" type="presParOf" srcId="{22E0B949-F78E-416A-A497-25A2E227695E}" destId="{BE986CB9-E3C4-4213-8507-31EBD949748B}" srcOrd="1" destOrd="0" presId="urn:microsoft.com/office/officeart/2005/8/layout/vList4#8"/>
    <dgm:cxn modelId="{2B556372-D25C-4F39-9348-E0F1CCE1563A}" type="presParOf" srcId="{22E0B949-F78E-416A-A497-25A2E227695E}" destId="{68815887-1746-474E-A328-603876108DAC}" srcOrd="2" destOrd="0" presId="urn:microsoft.com/office/officeart/2005/8/layout/vList4#8"/>
    <dgm:cxn modelId="{BCD5E3A7-7FF8-4D2D-8C06-AD92A0144DC0}" type="presParOf" srcId="{00FE0C02-D7B4-4B5A-8331-5739FE9694BE}" destId="{AF76F06A-A538-4873-918A-4328FE398AA1}" srcOrd="3" destOrd="0" presId="urn:microsoft.com/office/officeart/2005/8/layout/vList4#8"/>
    <dgm:cxn modelId="{8FEE524C-6AA8-45F9-ABAE-7DD3BEC4EE9D}" type="presParOf" srcId="{00FE0C02-D7B4-4B5A-8331-5739FE9694BE}" destId="{18FCBA6C-4E07-4F55-B268-0B064D811466}" srcOrd="4" destOrd="0" presId="urn:microsoft.com/office/officeart/2005/8/layout/vList4#8"/>
    <dgm:cxn modelId="{886532C5-D069-4D72-93BA-F8FB07E22FE2}" type="presParOf" srcId="{18FCBA6C-4E07-4F55-B268-0B064D811466}" destId="{DF0AD711-E906-4A62-AF48-721DE8659D8C}" srcOrd="0" destOrd="0" presId="urn:microsoft.com/office/officeart/2005/8/layout/vList4#8"/>
    <dgm:cxn modelId="{B4F9497B-93B4-43F5-8D0D-5DD9145D6248}" type="presParOf" srcId="{18FCBA6C-4E07-4F55-B268-0B064D811466}" destId="{BFED1671-0426-4CEC-8BEB-EA288A9958DC}" srcOrd="1" destOrd="0" presId="urn:microsoft.com/office/officeart/2005/8/layout/vList4#8"/>
    <dgm:cxn modelId="{D93FAAAE-1469-4733-B1C3-FC068162E5B7}" type="presParOf" srcId="{18FCBA6C-4E07-4F55-B268-0B064D811466}" destId="{27E32BBC-1DC3-4370-93A0-8D3F193F680A}" srcOrd="2" destOrd="0" presId="urn:microsoft.com/office/officeart/2005/8/layout/vList4#8"/>
    <dgm:cxn modelId="{556C3682-1216-47CC-8C83-62FC4C0054B0}" type="presParOf" srcId="{00FE0C02-D7B4-4B5A-8331-5739FE9694BE}" destId="{F0B022E8-0146-4B26-80C7-906CF93D49D0}" srcOrd="5" destOrd="0" presId="urn:microsoft.com/office/officeart/2005/8/layout/vList4#8"/>
    <dgm:cxn modelId="{5284B517-CAA0-435E-A4E1-30245E96C8F7}" type="presParOf" srcId="{00FE0C02-D7B4-4B5A-8331-5739FE9694BE}" destId="{E8BAFB53-29E2-4547-BCCA-32E8063C0BBA}" srcOrd="6" destOrd="0" presId="urn:microsoft.com/office/officeart/2005/8/layout/vList4#8"/>
    <dgm:cxn modelId="{F2AAF072-8C06-4314-917A-3FA9DCAA3643}" type="presParOf" srcId="{E8BAFB53-29E2-4547-BCCA-32E8063C0BBA}" destId="{0FCE4BD2-AA75-4721-B25E-2FCF3AA66890}" srcOrd="0" destOrd="0" presId="urn:microsoft.com/office/officeart/2005/8/layout/vList4#8"/>
    <dgm:cxn modelId="{828A782D-6AA4-44C7-B3F9-D5B49C05DF1C}" type="presParOf" srcId="{E8BAFB53-29E2-4547-BCCA-32E8063C0BBA}" destId="{C3A07939-FB4B-4205-AA68-928D35CD6959}" srcOrd="1" destOrd="0" presId="urn:microsoft.com/office/officeart/2005/8/layout/vList4#8"/>
    <dgm:cxn modelId="{BB7FD1A0-FAA3-41FB-9359-D432C146FFB8}" type="presParOf" srcId="{E8BAFB53-29E2-4547-BCCA-32E8063C0BBA}" destId="{B95DF041-26A1-4919-B345-35E4362A481B}" srcOrd="2" destOrd="0" presId="urn:microsoft.com/office/officeart/2005/8/layout/vList4#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7A1E38-EE4C-4C39-8B20-547A05778297}" type="doc">
      <dgm:prSet loTypeId="urn:microsoft.com/office/officeart/2005/8/layout/vList4#9" loCatId="list" qsTypeId="urn:microsoft.com/office/officeart/2005/8/quickstyle/simple4" qsCatId="simple" csTypeId="urn:microsoft.com/office/officeart/2005/8/colors/accent1_2" csCatId="accent1" phldr="1"/>
      <dgm:spPr/>
      <dgm:t>
        <a:bodyPr/>
        <a:lstStyle/>
        <a:p>
          <a:endParaRPr lang="en-US"/>
        </a:p>
      </dgm:t>
    </dgm:pt>
    <dgm:pt modelId="{147E98F8-9D1E-4ECD-9CD1-8D322DAA5285}">
      <dgm:prSet phldrT="[Text]"/>
      <dgm:spPr/>
      <dgm:t>
        <a:bodyPr/>
        <a:lstStyle/>
        <a:p>
          <a:r>
            <a:rPr lang="en-US" b="1" dirty="0" smtClean="0"/>
            <a:t>LMCP and CMASI Data Interface</a:t>
          </a:r>
          <a:endParaRPr lang="en-US" b="1" dirty="0"/>
        </a:p>
      </dgm:t>
    </dgm:pt>
    <dgm:pt modelId="{5A9CEBB5-7FE9-4881-B237-E08E99762C0E}" type="parTrans" cxnId="{737305B2-AD66-4AE5-8518-410A933A0054}">
      <dgm:prSet/>
      <dgm:spPr/>
      <dgm:t>
        <a:bodyPr/>
        <a:lstStyle/>
        <a:p>
          <a:endParaRPr lang="en-US"/>
        </a:p>
      </dgm:t>
    </dgm:pt>
    <dgm:pt modelId="{271EB927-8ACF-4405-B5EB-8810F472E43D}" type="sibTrans" cxnId="{737305B2-AD66-4AE5-8518-410A933A0054}">
      <dgm:prSet/>
      <dgm:spPr/>
      <dgm:t>
        <a:bodyPr/>
        <a:lstStyle/>
        <a:p>
          <a:endParaRPr lang="en-US"/>
        </a:p>
      </dgm:t>
    </dgm:pt>
    <dgm:pt modelId="{83308218-330D-4A37-9B9B-EE185E49DE6D}">
      <dgm:prSet phldrT="[Text]"/>
      <dgm:spPr/>
      <dgm:t>
        <a:bodyPr/>
        <a:lstStyle/>
        <a:p>
          <a:r>
            <a:rPr lang="en-US" dirty="0" smtClean="0"/>
            <a:t>Common data exchange language for UAV operations</a:t>
          </a:r>
          <a:endParaRPr lang="en-US" dirty="0"/>
        </a:p>
      </dgm:t>
    </dgm:pt>
    <dgm:pt modelId="{0F57B13E-1872-4CF9-976E-F542E23EEBAB}" type="parTrans" cxnId="{19D960A6-E843-404B-B900-6F835AB0B155}">
      <dgm:prSet/>
      <dgm:spPr/>
      <dgm:t>
        <a:bodyPr/>
        <a:lstStyle/>
        <a:p>
          <a:endParaRPr lang="en-US"/>
        </a:p>
      </dgm:t>
    </dgm:pt>
    <dgm:pt modelId="{E0F23BDF-69B1-40DA-A2FC-37E046950C1E}" type="sibTrans" cxnId="{19D960A6-E843-404B-B900-6F835AB0B155}">
      <dgm:prSet/>
      <dgm:spPr/>
      <dgm:t>
        <a:bodyPr/>
        <a:lstStyle/>
        <a:p>
          <a:endParaRPr lang="en-US"/>
        </a:p>
      </dgm:t>
    </dgm:pt>
    <dgm:pt modelId="{2734B5E9-45E4-4645-97F9-ACCE22538F53}">
      <dgm:prSet phldrT="[Text]"/>
      <dgm:spPr/>
      <dgm:t>
        <a:bodyPr/>
        <a:lstStyle/>
        <a:p>
          <a:r>
            <a:rPr lang="en-US" dirty="0" smtClean="0"/>
            <a:t>Developed in-house and used by multiple organizations</a:t>
          </a:r>
          <a:endParaRPr lang="en-US" dirty="0"/>
        </a:p>
      </dgm:t>
    </dgm:pt>
    <dgm:pt modelId="{BDF1842D-9C92-47C8-A2C0-5E3C5E081241}" type="parTrans" cxnId="{C99B3371-25D5-47BB-90F4-636A24DBDD69}">
      <dgm:prSet/>
      <dgm:spPr/>
      <dgm:t>
        <a:bodyPr/>
        <a:lstStyle/>
        <a:p>
          <a:endParaRPr lang="en-US"/>
        </a:p>
      </dgm:t>
    </dgm:pt>
    <dgm:pt modelId="{93F3D8CE-BDA7-43EE-B6BF-621F96D27EEA}" type="sibTrans" cxnId="{C99B3371-25D5-47BB-90F4-636A24DBDD69}">
      <dgm:prSet/>
      <dgm:spPr/>
      <dgm:t>
        <a:bodyPr/>
        <a:lstStyle/>
        <a:p>
          <a:endParaRPr lang="en-US"/>
        </a:p>
      </dgm:t>
    </dgm:pt>
    <dgm:pt modelId="{DE75E22A-D39F-4729-8807-B5FE5BE7DE05}">
      <dgm:prSet phldrT="[Text]"/>
      <dgm:spPr/>
      <dgm:t>
        <a:bodyPr/>
        <a:lstStyle/>
        <a:p>
          <a:r>
            <a:rPr lang="en-US" b="1" dirty="0" smtClean="0"/>
            <a:t>Plug-in architecture</a:t>
          </a:r>
          <a:endParaRPr lang="en-US" b="1" dirty="0"/>
        </a:p>
      </dgm:t>
    </dgm:pt>
    <dgm:pt modelId="{4B1292B7-452A-4910-9890-13CBC773B5E9}" type="parTrans" cxnId="{93D86C35-786B-469A-AAAE-9AEF5B2E831D}">
      <dgm:prSet/>
      <dgm:spPr/>
      <dgm:t>
        <a:bodyPr/>
        <a:lstStyle/>
        <a:p>
          <a:endParaRPr lang="en-US"/>
        </a:p>
      </dgm:t>
    </dgm:pt>
    <dgm:pt modelId="{492D47FE-10F0-4D53-A0D0-B264171FD2BC}" type="sibTrans" cxnId="{93D86C35-786B-469A-AAAE-9AEF5B2E831D}">
      <dgm:prSet/>
      <dgm:spPr/>
      <dgm:t>
        <a:bodyPr/>
        <a:lstStyle/>
        <a:p>
          <a:endParaRPr lang="en-US"/>
        </a:p>
      </dgm:t>
    </dgm:pt>
    <dgm:pt modelId="{EE25B837-FDB1-426F-9E87-00684406B25A}">
      <dgm:prSet phldrT="[Text]"/>
      <dgm:spPr/>
      <dgm:t>
        <a:bodyPr/>
        <a:lstStyle/>
        <a:p>
          <a:r>
            <a:rPr lang="en-US" dirty="0" smtClean="0"/>
            <a:t>Develop plug-ins to extend capability</a:t>
          </a:r>
          <a:endParaRPr lang="en-US" dirty="0"/>
        </a:p>
      </dgm:t>
    </dgm:pt>
    <dgm:pt modelId="{0D504B93-6B68-481B-84E9-B3021DCE3BED}" type="parTrans" cxnId="{10CA71F3-D283-4D65-A26C-F6AADABDDB46}">
      <dgm:prSet/>
      <dgm:spPr/>
      <dgm:t>
        <a:bodyPr/>
        <a:lstStyle/>
        <a:p>
          <a:endParaRPr lang="en-US"/>
        </a:p>
      </dgm:t>
    </dgm:pt>
    <dgm:pt modelId="{CC14295F-D72E-45FC-9206-F19EE20B2D8B}" type="sibTrans" cxnId="{10CA71F3-D283-4D65-A26C-F6AADABDDB46}">
      <dgm:prSet/>
      <dgm:spPr/>
      <dgm:t>
        <a:bodyPr/>
        <a:lstStyle/>
        <a:p>
          <a:endParaRPr lang="en-US"/>
        </a:p>
      </dgm:t>
    </dgm:pt>
    <dgm:pt modelId="{13A26449-DFA4-4A72-BF09-823F1378B3EC}">
      <dgm:prSet phldrT="[Text]"/>
      <dgm:spPr/>
      <dgm:t>
        <a:bodyPr/>
        <a:lstStyle/>
        <a:p>
          <a:r>
            <a:rPr lang="en-US" dirty="0" smtClean="0"/>
            <a:t>Change GUI, modeling, or data handling features</a:t>
          </a:r>
          <a:endParaRPr lang="en-US" dirty="0"/>
        </a:p>
      </dgm:t>
    </dgm:pt>
    <dgm:pt modelId="{3A54BD32-68D3-47E8-B0B5-B9646C23F9CE}" type="parTrans" cxnId="{41CE0DE4-19B2-4DAC-9BD1-D03ACEE8D8D6}">
      <dgm:prSet/>
      <dgm:spPr/>
      <dgm:t>
        <a:bodyPr/>
        <a:lstStyle/>
        <a:p>
          <a:endParaRPr lang="en-US"/>
        </a:p>
      </dgm:t>
    </dgm:pt>
    <dgm:pt modelId="{D73AF689-A703-4DD3-A784-0D3D90C0DC84}" type="sibTrans" cxnId="{41CE0DE4-19B2-4DAC-9BD1-D03ACEE8D8D6}">
      <dgm:prSet/>
      <dgm:spPr/>
      <dgm:t>
        <a:bodyPr/>
        <a:lstStyle/>
        <a:p>
          <a:endParaRPr lang="en-US"/>
        </a:p>
      </dgm:t>
    </dgm:pt>
    <dgm:pt modelId="{234B57E8-4E8A-449B-96AE-EBF51896B985}">
      <dgm:prSet phldrT="[Text]"/>
      <dgm:spPr/>
      <dgm:t>
        <a:bodyPr/>
        <a:lstStyle/>
        <a:p>
          <a:r>
            <a:rPr lang="en-US" b="1" dirty="0" smtClean="0"/>
            <a:t>Visualization, mapping, and analysis</a:t>
          </a:r>
          <a:r>
            <a:rPr lang="en-US" dirty="0" smtClean="0"/>
            <a:t>	</a:t>
          </a:r>
          <a:endParaRPr lang="en-US" dirty="0"/>
        </a:p>
      </dgm:t>
    </dgm:pt>
    <dgm:pt modelId="{79E3C044-269A-48E4-809A-4FC60193B0C5}" type="parTrans" cxnId="{D822654E-4B96-449D-AA32-45821AB308F2}">
      <dgm:prSet/>
      <dgm:spPr/>
      <dgm:t>
        <a:bodyPr/>
        <a:lstStyle/>
        <a:p>
          <a:endParaRPr lang="en-US"/>
        </a:p>
      </dgm:t>
    </dgm:pt>
    <dgm:pt modelId="{F4CA23DD-50A0-4871-BE30-4ECF23699DFF}" type="sibTrans" cxnId="{D822654E-4B96-449D-AA32-45821AB308F2}">
      <dgm:prSet/>
      <dgm:spPr/>
      <dgm:t>
        <a:bodyPr/>
        <a:lstStyle/>
        <a:p>
          <a:endParaRPr lang="en-US"/>
        </a:p>
      </dgm:t>
    </dgm:pt>
    <dgm:pt modelId="{A60FFBB7-1F2F-4DFC-8DFD-965A5BD3C570}">
      <dgm:prSet phldrT="[Text]"/>
      <dgm:spPr/>
      <dgm:t>
        <a:bodyPr/>
        <a:lstStyle/>
        <a:p>
          <a:r>
            <a:rPr lang="en-US" dirty="0" smtClean="0"/>
            <a:t>Add components within simple, well-defined system</a:t>
          </a:r>
          <a:endParaRPr lang="en-US" dirty="0"/>
        </a:p>
      </dgm:t>
    </dgm:pt>
    <dgm:pt modelId="{6C4DADD6-96CD-423D-9930-A0DBBE8DA552}" type="parTrans" cxnId="{88BFACC5-A126-4800-BB80-DD8D376747D8}">
      <dgm:prSet/>
      <dgm:spPr/>
      <dgm:t>
        <a:bodyPr/>
        <a:lstStyle/>
        <a:p>
          <a:endParaRPr lang="en-US"/>
        </a:p>
      </dgm:t>
    </dgm:pt>
    <dgm:pt modelId="{CEA24B4B-CC57-4A5A-B231-B6F6CEF423C2}" type="sibTrans" cxnId="{88BFACC5-A126-4800-BB80-DD8D376747D8}">
      <dgm:prSet/>
      <dgm:spPr/>
      <dgm:t>
        <a:bodyPr/>
        <a:lstStyle/>
        <a:p>
          <a:endParaRPr lang="en-US"/>
        </a:p>
      </dgm:t>
    </dgm:pt>
    <dgm:pt modelId="{8AD3C0BD-AA11-4C4F-9EFD-17C77F3F1386}">
      <dgm:prSet phldrT="[Text]"/>
      <dgm:spPr/>
      <dgm:t>
        <a:bodyPr/>
        <a:lstStyle/>
        <a:p>
          <a:r>
            <a:rPr lang="en-US" dirty="0" smtClean="0"/>
            <a:t>Enhance capability with little additional programming</a:t>
          </a:r>
          <a:endParaRPr lang="en-US" dirty="0"/>
        </a:p>
      </dgm:t>
    </dgm:pt>
    <dgm:pt modelId="{7A722ED9-77B7-4D6A-848B-E02383EEE39B}" type="parTrans" cxnId="{D728670F-5BDD-4445-9539-42C35BD9509C}">
      <dgm:prSet/>
      <dgm:spPr/>
      <dgm:t>
        <a:bodyPr/>
        <a:lstStyle/>
        <a:p>
          <a:endParaRPr lang="en-US"/>
        </a:p>
      </dgm:t>
    </dgm:pt>
    <dgm:pt modelId="{862BE554-EA63-43B2-B25E-9716106D3551}" type="sibTrans" cxnId="{D728670F-5BDD-4445-9539-42C35BD9509C}">
      <dgm:prSet/>
      <dgm:spPr/>
      <dgm:t>
        <a:bodyPr/>
        <a:lstStyle/>
        <a:p>
          <a:endParaRPr lang="en-US"/>
        </a:p>
      </dgm:t>
    </dgm:pt>
    <dgm:pt modelId="{11A22C25-657B-4F51-99BC-3B57F28B7041}">
      <dgm:prSet phldrT="[Text]"/>
      <dgm:spPr/>
      <dgm:t>
        <a:bodyPr/>
        <a:lstStyle/>
        <a:p>
          <a:r>
            <a:rPr lang="en-US" dirty="0" smtClean="0"/>
            <a:t>Easily extensible to many domains</a:t>
          </a:r>
          <a:endParaRPr lang="en-US" dirty="0"/>
        </a:p>
      </dgm:t>
    </dgm:pt>
    <dgm:pt modelId="{E1F1DDD0-AFBD-4871-9A14-A2A618521268}" type="parTrans" cxnId="{5325EB87-94C9-4692-AC49-DEDEE4AF56D0}">
      <dgm:prSet/>
      <dgm:spPr/>
      <dgm:t>
        <a:bodyPr/>
        <a:lstStyle/>
        <a:p>
          <a:endParaRPr lang="en-US"/>
        </a:p>
      </dgm:t>
    </dgm:pt>
    <dgm:pt modelId="{765647CC-B4C8-4C88-983C-ED27A22D4F59}" type="sibTrans" cxnId="{5325EB87-94C9-4692-AC49-DEDEE4AF56D0}">
      <dgm:prSet/>
      <dgm:spPr/>
      <dgm:t>
        <a:bodyPr/>
        <a:lstStyle/>
        <a:p>
          <a:endParaRPr lang="en-US"/>
        </a:p>
      </dgm:t>
    </dgm:pt>
    <dgm:pt modelId="{866BE88A-E0F0-4AFA-B6AD-AC29C7FBA6B2}" type="pres">
      <dgm:prSet presAssocID="{707A1E38-EE4C-4C39-8B20-547A05778297}" presName="linear" presStyleCnt="0">
        <dgm:presLayoutVars>
          <dgm:dir/>
          <dgm:resizeHandles val="exact"/>
        </dgm:presLayoutVars>
      </dgm:prSet>
      <dgm:spPr/>
      <dgm:t>
        <a:bodyPr/>
        <a:lstStyle/>
        <a:p>
          <a:endParaRPr lang="en-US"/>
        </a:p>
      </dgm:t>
    </dgm:pt>
    <dgm:pt modelId="{7FC6FD94-3A18-4D5C-9195-32B5F3797CBF}" type="pres">
      <dgm:prSet presAssocID="{147E98F8-9D1E-4ECD-9CD1-8D322DAA5285}" presName="comp" presStyleCnt="0"/>
      <dgm:spPr/>
      <dgm:t>
        <a:bodyPr/>
        <a:lstStyle/>
        <a:p>
          <a:endParaRPr lang="en-US"/>
        </a:p>
      </dgm:t>
    </dgm:pt>
    <dgm:pt modelId="{052FDC0D-0C54-4BDB-8D43-C25F4A7BB9DA}" type="pres">
      <dgm:prSet presAssocID="{147E98F8-9D1E-4ECD-9CD1-8D322DAA5285}" presName="box" presStyleLbl="node1" presStyleIdx="0" presStyleCnt="3"/>
      <dgm:spPr/>
      <dgm:t>
        <a:bodyPr/>
        <a:lstStyle/>
        <a:p>
          <a:endParaRPr lang="en-US"/>
        </a:p>
      </dgm:t>
    </dgm:pt>
    <dgm:pt modelId="{7094D02C-B108-4135-84D0-9B64AB885D1E}" type="pres">
      <dgm:prSet presAssocID="{147E98F8-9D1E-4ECD-9CD1-8D322DAA5285}"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9F6D3028-44E7-409D-BA49-4C0C3C314166}" type="pres">
      <dgm:prSet presAssocID="{147E98F8-9D1E-4ECD-9CD1-8D322DAA5285}" presName="text" presStyleLbl="node1" presStyleIdx="0" presStyleCnt="3">
        <dgm:presLayoutVars>
          <dgm:bulletEnabled val="1"/>
        </dgm:presLayoutVars>
      </dgm:prSet>
      <dgm:spPr/>
      <dgm:t>
        <a:bodyPr/>
        <a:lstStyle/>
        <a:p>
          <a:endParaRPr lang="en-US"/>
        </a:p>
      </dgm:t>
    </dgm:pt>
    <dgm:pt modelId="{D6A4D55B-A615-47C0-9B61-1B3A5D41A8FA}" type="pres">
      <dgm:prSet presAssocID="{271EB927-8ACF-4405-B5EB-8810F472E43D}" presName="spacer" presStyleCnt="0"/>
      <dgm:spPr/>
      <dgm:t>
        <a:bodyPr/>
        <a:lstStyle/>
        <a:p>
          <a:endParaRPr lang="en-US"/>
        </a:p>
      </dgm:t>
    </dgm:pt>
    <dgm:pt modelId="{A7038EC6-5136-4D33-A619-B6F4403CC799}" type="pres">
      <dgm:prSet presAssocID="{DE75E22A-D39F-4729-8807-B5FE5BE7DE05}" presName="comp" presStyleCnt="0"/>
      <dgm:spPr/>
      <dgm:t>
        <a:bodyPr/>
        <a:lstStyle/>
        <a:p>
          <a:endParaRPr lang="en-US"/>
        </a:p>
      </dgm:t>
    </dgm:pt>
    <dgm:pt modelId="{32FDC22D-CFAC-4316-8FB1-C33227798389}" type="pres">
      <dgm:prSet presAssocID="{DE75E22A-D39F-4729-8807-B5FE5BE7DE05}" presName="box" presStyleLbl="node1" presStyleIdx="1" presStyleCnt="3" custLinFactNeighborY="-2248"/>
      <dgm:spPr/>
      <dgm:t>
        <a:bodyPr/>
        <a:lstStyle/>
        <a:p>
          <a:endParaRPr lang="en-US"/>
        </a:p>
      </dgm:t>
    </dgm:pt>
    <dgm:pt modelId="{E76F1D65-837E-4BF3-B293-C91293C38B6F}" type="pres">
      <dgm:prSet presAssocID="{DE75E22A-D39F-4729-8807-B5FE5BE7DE05}"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D1DB12A1-8C4F-400A-B6A4-0F54725C23A5}" type="pres">
      <dgm:prSet presAssocID="{DE75E22A-D39F-4729-8807-B5FE5BE7DE05}" presName="text" presStyleLbl="node1" presStyleIdx="1" presStyleCnt="3">
        <dgm:presLayoutVars>
          <dgm:bulletEnabled val="1"/>
        </dgm:presLayoutVars>
      </dgm:prSet>
      <dgm:spPr/>
      <dgm:t>
        <a:bodyPr/>
        <a:lstStyle/>
        <a:p>
          <a:endParaRPr lang="en-US"/>
        </a:p>
      </dgm:t>
    </dgm:pt>
    <dgm:pt modelId="{FEA70158-3CA9-4540-9492-07B4BF0960F0}" type="pres">
      <dgm:prSet presAssocID="{492D47FE-10F0-4D53-A0D0-B264171FD2BC}" presName="spacer" presStyleCnt="0"/>
      <dgm:spPr/>
      <dgm:t>
        <a:bodyPr/>
        <a:lstStyle/>
        <a:p>
          <a:endParaRPr lang="en-US"/>
        </a:p>
      </dgm:t>
    </dgm:pt>
    <dgm:pt modelId="{FFA1D987-FE49-4EE3-8DE3-0D24E67DC036}" type="pres">
      <dgm:prSet presAssocID="{234B57E8-4E8A-449B-96AE-EBF51896B985}" presName="comp" presStyleCnt="0"/>
      <dgm:spPr/>
      <dgm:t>
        <a:bodyPr/>
        <a:lstStyle/>
        <a:p>
          <a:endParaRPr lang="en-US"/>
        </a:p>
      </dgm:t>
    </dgm:pt>
    <dgm:pt modelId="{0A5400C0-F26D-484F-A3E1-F54D23FF113A}" type="pres">
      <dgm:prSet presAssocID="{234B57E8-4E8A-449B-96AE-EBF51896B985}" presName="box" presStyleLbl="node1" presStyleIdx="2" presStyleCnt="3" custLinFactNeighborY="3255"/>
      <dgm:spPr/>
      <dgm:t>
        <a:bodyPr/>
        <a:lstStyle/>
        <a:p>
          <a:endParaRPr lang="en-US"/>
        </a:p>
      </dgm:t>
    </dgm:pt>
    <dgm:pt modelId="{AE6AC7AA-FD04-409F-BC51-D4793DDAE900}" type="pres">
      <dgm:prSet presAssocID="{234B57E8-4E8A-449B-96AE-EBF51896B985}"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5959EF8E-A8C2-402F-8D94-C0005ED30D20}" type="pres">
      <dgm:prSet presAssocID="{234B57E8-4E8A-449B-96AE-EBF51896B985}" presName="text" presStyleLbl="node1" presStyleIdx="2" presStyleCnt="3">
        <dgm:presLayoutVars>
          <dgm:bulletEnabled val="1"/>
        </dgm:presLayoutVars>
      </dgm:prSet>
      <dgm:spPr/>
      <dgm:t>
        <a:bodyPr/>
        <a:lstStyle/>
        <a:p>
          <a:endParaRPr lang="en-US"/>
        </a:p>
      </dgm:t>
    </dgm:pt>
  </dgm:ptLst>
  <dgm:cxnLst>
    <dgm:cxn modelId="{84F76FFA-002E-4987-AA7A-525C58742C60}" type="presOf" srcId="{13A26449-DFA4-4A72-BF09-823F1378B3EC}" destId="{32FDC22D-CFAC-4316-8FB1-C33227798389}" srcOrd="0" destOrd="2" presId="urn:microsoft.com/office/officeart/2005/8/layout/vList4#9"/>
    <dgm:cxn modelId="{05692E74-0FEE-4397-91A7-57367E811F04}" type="presOf" srcId="{8AD3C0BD-AA11-4C4F-9EFD-17C77F3F1386}" destId="{0A5400C0-F26D-484F-A3E1-F54D23FF113A}" srcOrd="0" destOrd="2" presId="urn:microsoft.com/office/officeart/2005/8/layout/vList4#9"/>
    <dgm:cxn modelId="{E4896F80-1E07-4C11-B5B3-1E22775FAE00}" type="presOf" srcId="{147E98F8-9D1E-4ECD-9CD1-8D322DAA5285}" destId="{052FDC0D-0C54-4BDB-8D43-C25F4A7BB9DA}" srcOrd="0" destOrd="0" presId="urn:microsoft.com/office/officeart/2005/8/layout/vList4#9"/>
    <dgm:cxn modelId="{19D960A6-E843-404B-B900-6F835AB0B155}" srcId="{147E98F8-9D1E-4ECD-9CD1-8D322DAA5285}" destId="{83308218-330D-4A37-9B9B-EE185E49DE6D}" srcOrd="0" destOrd="0" parTransId="{0F57B13E-1872-4CF9-976E-F542E23EEBAB}" sibTransId="{E0F23BDF-69B1-40DA-A2FC-37E046950C1E}"/>
    <dgm:cxn modelId="{A96995A6-3E72-45D3-ABB2-A0155F93E811}" type="presOf" srcId="{234B57E8-4E8A-449B-96AE-EBF51896B985}" destId="{5959EF8E-A8C2-402F-8D94-C0005ED30D20}" srcOrd="1" destOrd="0" presId="urn:microsoft.com/office/officeart/2005/8/layout/vList4#9"/>
    <dgm:cxn modelId="{1A20BBA0-C790-4645-82FE-5516306CBD06}" type="presOf" srcId="{A60FFBB7-1F2F-4DFC-8DFD-965A5BD3C570}" destId="{0A5400C0-F26D-484F-A3E1-F54D23FF113A}" srcOrd="0" destOrd="1" presId="urn:microsoft.com/office/officeart/2005/8/layout/vList4#9"/>
    <dgm:cxn modelId="{88BFACC5-A126-4800-BB80-DD8D376747D8}" srcId="{234B57E8-4E8A-449B-96AE-EBF51896B985}" destId="{A60FFBB7-1F2F-4DFC-8DFD-965A5BD3C570}" srcOrd="0" destOrd="0" parTransId="{6C4DADD6-96CD-423D-9930-A0DBBE8DA552}" sibTransId="{CEA24B4B-CC57-4A5A-B231-B6F6CEF423C2}"/>
    <dgm:cxn modelId="{022EE803-2C92-4612-8C4D-66AB9833E846}" type="presOf" srcId="{234B57E8-4E8A-449B-96AE-EBF51896B985}" destId="{0A5400C0-F26D-484F-A3E1-F54D23FF113A}" srcOrd="0" destOrd="0" presId="urn:microsoft.com/office/officeart/2005/8/layout/vList4#9"/>
    <dgm:cxn modelId="{92EDFB83-2A91-4029-AED9-1CE925EA88D1}" type="presOf" srcId="{83308218-330D-4A37-9B9B-EE185E49DE6D}" destId="{9F6D3028-44E7-409D-BA49-4C0C3C314166}" srcOrd="1" destOrd="1" presId="urn:microsoft.com/office/officeart/2005/8/layout/vList4#9"/>
    <dgm:cxn modelId="{D822654E-4B96-449D-AA32-45821AB308F2}" srcId="{707A1E38-EE4C-4C39-8B20-547A05778297}" destId="{234B57E8-4E8A-449B-96AE-EBF51896B985}" srcOrd="2" destOrd="0" parTransId="{79E3C044-269A-48E4-809A-4FC60193B0C5}" sibTransId="{F4CA23DD-50A0-4871-BE30-4ECF23699DFF}"/>
    <dgm:cxn modelId="{AEDD1929-0E00-4378-A048-54E89FCFA569}" type="presOf" srcId="{A60FFBB7-1F2F-4DFC-8DFD-965A5BD3C570}" destId="{5959EF8E-A8C2-402F-8D94-C0005ED30D20}" srcOrd="1" destOrd="1" presId="urn:microsoft.com/office/officeart/2005/8/layout/vList4#9"/>
    <dgm:cxn modelId="{15DB5A5B-D7C4-487C-9303-8D918EA0B9CD}" type="presOf" srcId="{EE25B837-FDB1-426F-9E87-00684406B25A}" destId="{D1DB12A1-8C4F-400A-B6A4-0F54725C23A5}" srcOrd="1" destOrd="1" presId="urn:microsoft.com/office/officeart/2005/8/layout/vList4#9"/>
    <dgm:cxn modelId="{C99B3371-25D5-47BB-90F4-636A24DBDD69}" srcId="{147E98F8-9D1E-4ECD-9CD1-8D322DAA5285}" destId="{2734B5E9-45E4-4645-97F9-ACCE22538F53}" srcOrd="1" destOrd="0" parTransId="{BDF1842D-9C92-47C8-A2C0-5E3C5E081241}" sibTransId="{93F3D8CE-BDA7-43EE-B6BF-621F96D27EEA}"/>
    <dgm:cxn modelId="{52D8C5C9-CFAD-4D59-B28B-FAA21CDCD15E}" type="presOf" srcId="{8AD3C0BD-AA11-4C4F-9EFD-17C77F3F1386}" destId="{5959EF8E-A8C2-402F-8D94-C0005ED30D20}" srcOrd="1" destOrd="2" presId="urn:microsoft.com/office/officeart/2005/8/layout/vList4#9"/>
    <dgm:cxn modelId="{6DA68A77-4F16-4057-A285-FDBB23597AB3}" type="presOf" srcId="{11A22C25-657B-4F51-99BC-3B57F28B7041}" destId="{052FDC0D-0C54-4BDB-8D43-C25F4A7BB9DA}" srcOrd="0" destOrd="3" presId="urn:microsoft.com/office/officeart/2005/8/layout/vList4#9"/>
    <dgm:cxn modelId="{737305B2-AD66-4AE5-8518-410A933A0054}" srcId="{707A1E38-EE4C-4C39-8B20-547A05778297}" destId="{147E98F8-9D1E-4ECD-9CD1-8D322DAA5285}" srcOrd="0" destOrd="0" parTransId="{5A9CEBB5-7FE9-4881-B237-E08E99762C0E}" sibTransId="{271EB927-8ACF-4405-B5EB-8810F472E43D}"/>
    <dgm:cxn modelId="{93D86C35-786B-469A-AAAE-9AEF5B2E831D}" srcId="{707A1E38-EE4C-4C39-8B20-547A05778297}" destId="{DE75E22A-D39F-4729-8807-B5FE5BE7DE05}" srcOrd="1" destOrd="0" parTransId="{4B1292B7-452A-4910-9890-13CBC773B5E9}" sibTransId="{492D47FE-10F0-4D53-A0D0-B264171FD2BC}"/>
    <dgm:cxn modelId="{10CA71F3-D283-4D65-A26C-F6AADABDDB46}" srcId="{DE75E22A-D39F-4729-8807-B5FE5BE7DE05}" destId="{EE25B837-FDB1-426F-9E87-00684406B25A}" srcOrd="0" destOrd="0" parTransId="{0D504B93-6B68-481B-84E9-B3021DCE3BED}" sibTransId="{CC14295F-D72E-45FC-9206-F19EE20B2D8B}"/>
    <dgm:cxn modelId="{8AA006A8-FA91-4278-A850-EFBEF23F0CD2}" type="presOf" srcId="{147E98F8-9D1E-4ECD-9CD1-8D322DAA5285}" destId="{9F6D3028-44E7-409D-BA49-4C0C3C314166}" srcOrd="1" destOrd="0" presId="urn:microsoft.com/office/officeart/2005/8/layout/vList4#9"/>
    <dgm:cxn modelId="{4E347961-843B-45FC-B6F8-84890E54B019}" type="presOf" srcId="{DE75E22A-D39F-4729-8807-B5FE5BE7DE05}" destId="{32FDC22D-CFAC-4316-8FB1-C33227798389}" srcOrd="0" destOrd="0" presId="urn:microsoft.com/office/officeart/2005/8/layout/vList4#9"/>
    <dgm:cxn modelId="{5325EB87-94C9-4692-AC49-DEDEE4AF56D0}" srcId="{147E98F8-9D1E-4ECD-9CD1-8D322DAA5285}" destId="{11A22C25-657B-4F51-99BC-3B57F28B7041}" srcOrd="2" destOrd="0" parTransId="{E1F1DDD0-AFBD-4871-9A14-A2A618521268}" sibTransId="{765647CC-B4C8-4C88-983C-ED27A22D4F59}"/>
    <dgm:cxn modelId="{07857182-EB6C-43C1-A3D1-1EB9B01F86B6}" type="presOf" srcId="{707A1E38-EE4C-4C39-8B20-547A05778297}" destId="{866BE88A-E0F0-4AFA-B6AD-AC29C7FBA6B2}" srcOrd="0" destOrd="0" presId="urn:microsoft.com/office/officeart/2005/8/layout/vList4#9"/>
    <dgm:cxn modelId="{5167A93A-EF95-4CCD-ACA1-93703CDF36E0}" type="presOf" srcId="{13A26449-DFA4-4A72-BF09-823F1378B3EC}" destId="{D1DB12A1-8C4F-400A-B6A4-0F54725C23A5}" srcOrd="1" destOrd="2" presId="urn:microsoft.com/office/officeart/2005/8/layout/vList4#9"/>
    <dgm:cxn modelId="{6E637848-7325-487E-884C-3F27260BA31D}" type="presOf" srcId="{83308218-330D-4A37-9B9B-EE185E49DE6D}" destId="{052FDC0D-0C54-4BDB-8D43-C25F4A7BB9DA}" srcOrd="0" destOrd="1" presId="urn:microsoft.com/office/officeart/2005/8/layout/vList4#9"/>
    <dgm:cxn modelId="{3D952A0D-5AAD-4921-AAD0-A2B28C3947F7}" type="presOf" srcId="{EE25B837-FDB1-426F-9E87-00684406B25A}" destId="{32FDC22D-CFAC-4316-8FB1-C33227798389}" srcOrd="0" destOrd="1" presId="urn:microsoft.com/office/officeart/2005/8/layout/vList4#9"/>
    <dgm:cxn modelId="{AFFA7213-D33C-40B4-A19D-11373F98262A}" type="presOf" srcId="{2734B5E9-45E4-4645-97F9-ACCE22538F53}" destId="{052FDC0D-0C54-4BDB-8D43-C25F4A7BB9DA}" srcOrd="0" destOrd="2" presId="urn:microsoft.com/office/officeart/2005/8/layout/vList4#9"/>
    <dgm:cxn modelId="{9B72B039-D292-4C33-822F-5646CE93C377}" type="presOf" srcId="{2734B5E9-45E4-4645-97F9-ACCE22538F53}" destId="{9F6D3028-44E7-409D-BA49-4C0C3C314166}" srcOrd="1" destOrd="2" presId="urn:microsoft.com/office/officeart/2005/8/layout/vList4#9"/>
    <dgm:cxn modelId="{CC536907-6C2F-416C-B86C-8D9F61E1C11B}" type="presOf" srcId="{DE75E22A-D39F-4729-8807-B5FE5BE7DE05}" destId="{D1DB12A1-8C4F-400A-B6A4-0F54725C23A5}" srcOrd="1" destOrd="0" presId="urn:microsoft.com/office/officeart/2005/8/layout/vList4#9"/>
    <dgm:cxn modelId="{41CE0DE4-19B2-4DAC-9BD1-D03ACEE8D8D6}" srcId="{DE75E22A-D39F-4729-8807-B5FE5BE7DE05}" destId="{13A26449-DFA4-4A72-BF09-823F1378B3EC}" srcOrd="1" destOrd="0" parTransId="{3A54BD32-68D3-47E8-B0B5-B9646C23F9CE}" sibTransId="{D73AF689-A703-4DD3-A784-0D3D90C0DC84}"/>
    <dgm:cxn modelId="{D728670F-5BDD-4445-9539-42C35BD9509C}" srcId="{234B57E8-4E8A-449B-96AE-EBF51896B985}" destId="{8AD3C0BD-AA11-4C4F-9EFD-17C77F3F1386}" srcOrd="1" destOrd="0" parTransId="{7A722ED9-77B7-4D6A-848B-E02383EEE39B}" sibTransId="{862BE554-EA63-43B2-B25E-9716106D3551}"/>
    <dgm:cxn modelId="{7F1E12D9-303B-4686-8C97-3E4C635EF4DE}" type="presOf" srcId="{11A22C25-657B-4F51-99BC-3B57F28B7041}" destId="{9F6D3028-44E7-409D-BA49-4C0C3C314166}" srcOrd="1" destOrd="3" presId="urn:microsoft.com/office/officeart/2005/8/layout/vList4#9"/>
    <dgm:cxn modelId="{F28581F7-95F2-4EFF-A0D7-1EAE08A07BBD}" type="presParOf" srcId="{866BE88A-E0F0-4AFA-B6AD-AC29C7FBA6B2}" destId="{7FC6FD94-3A18-4D5C-9195-32B5F3797CBF}" srcOrd="0" destOrd="0" presId="urn:microsoft.com/office/officeart/2005/8/layout/vList4#9"/>
    <dgm:cxn modelId="{18FD4F76-CE50-4F77-9162-C68225891CA5}" type="presParOf" srcId="{7FC6FD94-3A18-4D5C-9195-32B5F3797CBF}" destId="{052FDC0D-0C54-4BDB-8D43-C25F4A7BB9DA}" srcOrd="0" destOrd="0" presId="urn:microsoft.com/office/officeart/2005/8/layout/vList4#9"/>
    <dgm:cxn modelId="{5D6253A0-9DFC-42E8-975F-3148DB117B69}" type="presParOf" srcId="{7FC6FD94-3A18-4D5C-9195-32B5F3797CBF}" destId="{7094D02C-B108-4135-84D0-9B64AB885D1E}" srcOrd="1" destOrd="0" presId="urn:microsoft.com/office/officeart/2005/8/layout/vList4#9"/>
    <dgm:cxn modelId="{821AB712-1E89-4C3A-8994-1BA7E14C49D2}" type="presParOf" srcId="{7FC6FD94-3A18-4D5C-9195-32B5F3797CBF}" destId="{9F6D3028-44E7-409D-BA49-4C0C3C314166}" srcOrd="2" destOrd="0" presId="urn:microsoft.com/office/officeart/2005/8/layout/vList4#9"/>
    <dgm:cxn modelId="{CD9EC981-DE73-4ED0-AD9C-FA265E3AA0F2}" type="presParOf" srcId="{866BE88A-E0F0-4AFA-B6AD-AC29C7FBA6B2}" destId="{D6A4D55B-A615-47C0-9B61-1B3A5D41A8FA}" srcOrd="1" destOrd="0" presId="urn:microsoft.com/office/officeart/2005/8/layout/vList4#9"/>
    <dgm:cxn modelId="{0D8A71E4-09D3-42CF-8DD3-74625D372F68}" type="presParOf" srcId="{866BE88A-E0F0-4AFA-B6AD-AC29C7FBA6B2}" destId="{A7038EC6-5136-4D33-A619-B6F4403CC799}" srcOrd="2" destOrd="0" presId="urn:microsoft.com/office/officeart/2005/8/layout/vList4#9"/>
    <dgm:cxn modelId="{048FEA21-2ACD-4C1D-BD44-968EE4085555}" type="presParOf" srcId="{A7038EC6-5136-4D33-A619-B6F4403CC799}" destId="{32FDC22D-CFAC-4316-8FB1-C33227798389}" srcOrd="0" destOrd="0" presId="urn:microsoft.com/office/officeart/2005/8/layout/vList4#9"/>
    <dgm:cxn modelId="{04FA3178-9D59-4A4E-B0E3-1044FD89534F}" type="presParOf" srcId="{A7038EC6-5136-4D33-A619-B6F4403CC799}" destId="{E76F1D65-837E-4BF3-B293-C91293C38B6F}" srcOrd="1" destOrd="0" presId="urn:microsoft.com/office/officeart/2005/8/layout/vList4#9"/>
    <dgm:cxn modelId="{F222140A-AFD5-412E-A61E-A10A53753F0B}" type="presParOf" srcId="{A7038EC6-5136-4D33-A619-B6F4403CC799}" destId="{D1DB12A1-8C4F-400A-B6A4-0F54725C23A5}" srcOrd="2" destOrd="0" presId="urn:microsoft.com/office/officeart/2005/8/layout/vList4#9"/>
    <dgm:cxn modelId="{DB1C9DBC-7255-47B2-B30C-8817F1A8D009}" type="presParOf" srcId="{866BE88A-E0F0-4AFA-B6AD-AC29C7FBA6B2}" destId="{FEA70158-3CA9-4540-9492-07B4BF0960F0}" srcOrd="3" destOrd="0" presId="urn:microsoft.com/office/officeart/2005/8/layout/vList4#9"/>
    <dgm:cxn modelId="{1454BCFD-98F8-42FC-AF18-EE977978528F}" type="presParOf" srcId="{866BE88A-E0F0-4AFA-B6AD-AC29C7FBA6B2}" destId="{FFA1D987-FE49-4EE3-8DE3-0D24E67DC036}" srcOrd="4" destOrd="0" presId="urn:microsoft.com/office/officeart/2005/8/layout/vList4#9"/>
    <dgm:cxn modelId="{77005865-062B-424D-B4A9-78C8A8AFE74E}" type="presParOf" srcId="{FFA1D987-FE49-4EE3-8DE3-0D24E67DC036}" destId="{0A5400C0-F26D-484F-A3E1-F54D23FF113A}" srcOrd="0" destOrd="0" presId="urn:microsoft.com/office/officeart/2005/8/layout/vList4#9"/>
    <dgm:cxn modelId="{ADD44D63-D08B-44D8-8168-1F0CB8A3D460}" type="presParOf" srcId="{FFA1D987-FE49-4EE3-8DE3-0D24E67DC036}" destId="{AE6AC7AA-FD04-409F-BC51-D4793DDAE900}" srcOrd="1" destOrd="0" presId="urn:microsoft.com/office/officeart/2005/8/layout/vList4#9"/>
    <dgm:cxn modelId="{67E06C70-C764-4C1E-A363-37F35B106AF1}" type="presParOf" srcId="{FFA1D987-FE49-4EE3-8DE3-0D24E67DC036}" destId="{5959EF8E-A8C2-402F-8D94-C0005ED30D20}" srcOrd="2" destOrd="0" presId="urn:microsoft.com/office/officeart/2005/8/layout/vList4#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D72467-2039-4865-AA83-320D2CCFB6F7}" type="doc">
      <dgm:prSet loTypeId="urn:microsoft.com/office/officeart/2005/8/layout/radial4" loCatId="relationship" qsTypeId="urn:microsoft.com/office/officeart/2005/8/quickstyle/simple3" qsCatId="simple" csTypeId="urn:microsoft.com/office/officeart/2005/8/colors/accent1_4" csCatId="accent1" phldr="1"/>
      <dgm:spPr/>
      <dgm:t>
        <a:bodyPr/>
        <a:lstStyle/>
        <a:p>
          <a:endParaRPr lang="en-US"/>
        </a:p>
      </dgm:t>
    </dgm:pt>
    <dgm:pt modelId="{3D44E1CA-46CD-4BE8-AEC1-0886D40B5077}">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dirty="0" smtClean="0"/>
            <a:t>AMASE Framework</a:t>
          </a:r>
        </a:p>
        <a:p>
          <a:r>
            <a:rPr lang="en-US" sz="1600" dirty="0" smtClean="0"/>
            <a:t>(Context)</a:t>
          </a:r>
          <a:endParaRPr lang="en-US" sz="1600" dirty="0"/>
        </a:p>
      </dgm:t>
    </dgm:pt>
    <dgm:pt modelId="{3974E260-8655-4266-9242-0D3BD0542CCA}" type="parTrans" cxnId="{9DD1E209-752E-429D-8398-A458F8D2AB0B}">
      <dgm:prSet/>
      <dgm:spPr/>
      <dgm:t>
        <a:bodyPr/>
        <a:lstStyle/>
        <a:p>
          <a:endParaRPr lang="en-US" sz="1400"/>
        </a:p>
      </dgm:t>
    </dgm:pt>
    <dgm:pt modelId="{E6C18646-C637-4D24-B9A4-70B5B8908F56}" type="sibTrans" cxnId="{9DD1E209-752E-429D-8398-A458F8D2AB0B}">
      <dgm:prSet/>
      <dgm:spPr/>
      <dgm:t>
        <a:bodyPr/>
        <a:lstStyle/>
        <a:p>
          <a:endParaRPr lang="en-US" sz="1400"/>
        </a:p>
      </dgm:t>
    </dgm:pt>
    <dgm:pt modelId="{109A2C7F-EEBF-43F5-987F-2A22A18A2ED7}">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Window Manager</a:t>
          </a:r>
          <a:endParaRPr lang="en-US" sz="1600" dirty="0"/>
        </a:p>
      </dgm:t>
    </dgm:pt>
    <dgm:pt modelId="{4A9F0528-CC8A-4C19-B2BD-5D62B4024E4E}" type="parTrans" cxnId="{D824212A-0E68-475C-8A05-8BB976110A52}">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641E47FA-8629-4955-B0D1-2A39462D7696}" type="sibTrans" cxnId="{D824212A-0E68-475C-8A05-8BB976110A52}">
      <dgm:prSet/>
      <dgm:spPr/>
      <dgm:t>
        <a:bodyPr/>
        <a:lstStyle/>
        <a:p>
          <a:endParaRPr lang="en-US" sz="1400"/>
        </a:p>
      </dgm:t>
    </dgm:pt>
    <dgm:pt modelId="{A8223126-5B68-4267-B358-833E6FC04827}">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Analysis</a:t>
          </a:r>
        </a:p>
        <a:p>
          <a:r>
            <a:rPr lang="en-US" sz="1600" dirty="0" smtClean="0"/>
            <a:t>Manager</a:t>
          </a:r>
          <a:endParaRPr lang="en-US" sz="1600" dirty="0"/>
        </a:p>
      </dgm:t>
    </dgm:pt>
    <dgm:pt modelId="{B1F19E59-DDD6-41A0-AE4E-A9B99EAF2F4F}" type="parTrans" cxnId="{307B9B72-FC04-4526-B127-6F99CE23997A}">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E0EC4EAF-4707-4A1F-B73B-26810342D501}" type="sibTrans" cxnId="{307B9B72-FC04-4526-B127-6F99CE23997A}">
      <dgm:prSet/>
      <dgm:spPr/>
      <dgm:t>
        <a:bodyPr/>
        <a:lstStyle/>
        <a:p>
          <a:endParaRPr lang="en-US" sz="1400"/>
        </a:p>
      </dgm:t>
    </dgm:pt>
    <dgm:pt modelId="{F6354538-9233-42EA-A89E-62D7805A4990}">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Network Server</a:t>
          </a:r>
          <a:endParaRPr lang="en-US" sz="1600" dirty="0"/>
        </a:p>
      </dgm:t>
    </dgm:pt>
    <dgm:pt modelId="{3647A8E3-90E7-47F2-A507-FA9BCB4CC61B}" type="parTrans" cxnId="{109EEF5D-C6BF-4D0E-BA3C-FE070F69CBAE}">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BB4D3A94-E777-4442-80D7-2992CD846967}" type="sibTrans" cxnId="{109EEF5D-C6BF-4D0E-BA3C-FE070F69CBAE}">
      <dgm:prSet/>
      <dgm:spPr/>
      <dgm:t>
        <a:bodyPr/>
        <a:lstStyle/>
        <a:p>
          <a:endParaRPr lang="en-US" sz="1400"/>
        </a:p>
      </dgm:t>
    </dgm:pt>
    <dgm:pt modelId="{25BED3E9-8811-4868-AC52-1DC2896864B0}">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Map Plugin</a:t>
          </a:r>
          <a:endParaRPr lang="en-US" sz="1600" dirty="0"/>
        </a:p>
      </dgm:t>
    </dgm:pt>
    <dgm:pt modelId="{7DEFE029-DA1D-4401-BE7B-E1AD960E0B63}" type="parTrans" cxnId="{4E6BA20A-9AF0-4DC0-B5F7-CB2251B2F5BC}">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8D2D0FF5-390C-4CE9-BA7B-A9828D190D02}" type="sibTrans" cxnId="{4E6BA20A-9AF0-4DC0-B5F7-CB2251B2F5BC}">
      <dgm:prSet/>
      <dgm:spPr/>
      <dgm:t>
        <a:bodyPr/>
        <a:lstStyle/>
        <a:p>
          <a:endParaRPr lang="en-US" sz="1400"/>
        </a:p>
      </dgm:t>
    </dgm:pt>
    <dgm:pt modelId="{79954B8E-7CE9-4775-B58D-8F79D7E32C9A}">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Scenario Manager</a:t>
          </a:r>
          <a:endParaRPr lang="en-US" sz="1600" dirty="0"/>
        </a:p>
      </dgm:t>
    </dgm:pt>
    <dgm:pt modelId="{090EC828-2ED3-496D-B035-41F084738D15}" type="parTrans" cxnId="{AD6723E2-2AAA-41C4-9E24-9028BB14E31C}">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5C2E0FEB-E0EC-4D8F-AF9B-704B42CE48EF}" type="sibTrans" cxnId="{AD6723E2-2AAA-41C4-9E24-9028BB14E31C}">
      <dgm:prSet/>
      <dgm:spPr/>
      <dgm:t>
        <a:bodyPr/>
        <a:lstStyle/>
        <a:p>
          <a:endParaRPr lang="en-US" sz="1400"/>
        </a:p>
      </dgm:t>
    </dgm:pt>
    <dgm:pt modelId="{B911577E-FDDE-442B-85E0-CF43F26FDDD4}">
      <dgm:prSet phldrT="[Text]" custT="1">
        <dgm:style>
          <a:lnRef idx="2">
            <a:schemeClr val="dk1"/>
          </a:lnRef>
          <a:fillRef idx="1">
            <a:schemeClr val="lt1"/>
          </a:fillRef>
          <a:effectRef idx="0">
            <a:schemeClr val="dk1"/>
          </a:effectRef>
          <a:fontRef idx="minor">
            <a:schemeClr val="dk1"/>
          </a:fontRef>
        </dgm:style>
      </dgm:prSet>
      <dgm:spPr>
        <a:ln w="12700">
          <a:prstDash val="lgDash"/>
        </a:ln>
      </dgm:spPr>
      <dgm:t>
        <a:bodyPr/>
        <a:lstStyle/>
        <a:p>
          <a:r>
            <a:rPr lang="en-US" sz="1600" dirty="0" smtClean="0"/>
            <a:t>Other Plugins</a:t>
          </a:r>
          <a:endParaRPr lang="en-US" sz="1600" dirty="0"/>
        </a:p>
      </dgm:t>
    </dgm:pt>
    <dgm:pt modelId="{0B12B40D-3BF9-4C07-8CB7-514B30C43078}" type="parTrans" cxnId="{3E1154A2-879C-4982-81C5-DB99C034CB0A}">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7398AD16-DFBB-4AB6-8C7C-61AC366F7486}" type="sibTrans" cxnId="{3E1154A2-879C-4982-81C5-DB99C034CB0A}">
      <dgm:prSet/>
      <dgm:spPr/>
      <dgm:t>
        <a:bodyPr/>
        <a:lstStyle/>
        <a:p>
          <a:endParaRPr lang="en-US" sz="1400"/>
        </a:p>
      </dgm:t>
    </dgm:pt>
    <dgm:pt modelId="{0AB0C931-FA4C-4614-AF66-F25135652E12}">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600" dirty="0" smtClean="0"/>
            <a:t>Entity Control</a:t>
          </a:r>
          <a:endParaRPr lang="en-US" sz="1600" dirty="0"/>
        </a:p>
      </dgm:t>
    </dgm:pt>
    <dgm:pt modelId="{31375F2A-C3D3-4DE0-AAE9-E34D18EB15A0}" type="parTrans" cxnId="{265D1B8B-7733-4651-AC0D-E9AA30AAC558}">
      <dgm:prSet>
        <dgm:style>
          <a:lnRef idx="1">
            <a:schemeClr val="accent1"/>
          </a:lnRef>
          <a:fillRef idx="2">
            <a:schemeClr val="accent1"/>
          </a:fillRef>
          <a:effectRef idx="1">
            <a:schemeClr val="accent1"/>
          </a:effectRef>
          <a:fontRef idx="minor">
            <a:schemeClr val="dk1"/>
          </a:fontRef>
        </dgm:style>
      </dgm:prSet>
      <dgm:spPr/>
      <dgm:t>
        <a:bodyPr/>
        <a:lstStyle/>
        <a:p>
          <a:endParaRPr lang="en-US" sz="1400"/>
        </a:p>
      </dgm:t>
    </dgm:pt>
    <dgm:pt modelId="{D4888FD5-77F4-4786-AD75-18A27A2CFBA1}" type="sibTrans" cxnId="{265D1B8B-7733-4651-AC0D-E9AA30AAC558}">
      <dgm:prSet/>
      <dgm:spPr/>
      <dgm:t>
        <a:bodyPr/>
        <a:lstStyle/>
        <a:p>
          <a:endParaRPr lang="en-US" sz="1400"/>
        </a:p>
      </dgm:t>
    </dgm:pt>
    <dgm:pt modelId="{1CDCDA4E-7C0C-4968-AB43-9B99569118CB}" type="pres">
      <dgm:prSet presAssocID="{0CD72467-2039-4865-AA83-320D2CCFB6F7}" presName="cycle" presStyleCnt="0">
        <dgm:presLayoutVars>
          <dgm:chMax val="1"/>
          <dgm:dir/>
          <dgm:animLvl val="ctr"/>
          <dgm:resizeHandles val="exact"/>
        </dgm:presLayoutVars>
      </dgm:prSet>
      <dgm:spPr/>
      <dgm:t>
        <a:bodyPr/>
        <a:lstStyle/>
        <a:p>
          <a:endParaRPr lang="en-US"/>
        </a:p>
      </dgm:t>
    </dgm:pt>
    <dgm:pt modelId="{CA9C8D03-F494-4CB0-A349-096C085D046B}" type="pres">
      <dgm:prSet presAssocID="{3D44E1CA-46CD-4BE8-AEC1-0886D40B5077}" presName="centerShape" presStyleLbl="node0" presStyleIdx="0" presStyleCnt="1"/>
      <dgm:spPr/>
      <dgm:t>
        <a:bodyPr/>
        <a:lstStyle/>
        <a:p>
          <a:endParaRPr lang="en-US"/>
        </a:p>
      </dgm:t>
    </dgm:pt>
    <dgm:pt modelId="{772D9BDD-5582-4611-B511-2845FFB2D000}" type="pres">
      <dgm:prSet presAssocID="{4A9F0528-CC8A-4C19-B2BD-5D62B4024E4E}" presName="parTrans" presStyleLbl="bgSibTrans2D1" presStyleIdx="0" presStyleCnt="7"/>
      <dgm:spPr/>
      <dgm:t>
        <a:bodyPr/>
        <a:lstStyle/>
        <a:p>
          <a:endParaRPr lang="en-US"/>
        </a:p>
      </dgm:t>
    </dgm:pt>
    <dgm:pt modelId="{26481A5F-90A9-441B-A443-EF03BC224EBC}" type="pres">
      <dgm:prSet presAssocID="{109A2C7F-EEBF-43F5-987F-2A22A18A2ED7}" presName="node" presStyleLbl="node1" presStyleIdx="0" presStyleCnt="7">
        <dgm:presLayoutVars>
          <dgm:bulletEnabled val="1"/>
        </dgm:presLayoutVars>
      </dgm:prSet>
      <dgm:spPr/>
      <dgm:t>
        <a:bodyPr/>
        <a:lstStyle/>
        <a:p>
          <a:endParaRPr lang="en-US"/>
        </a:p>
      </dgm:t>
    </dgm:pt>
    <dgm:pt modelId="{ACEF3465-E2BF-43B7-B3CD-DBEE750A3498}" type="pres">
      <dgm:prSet presAssocID="{B1F19E59-DDD6-41A0-AE4E-A9B99EAF2F4F}" presName="parTrans" presStyleLbl="bgSibTrans2D1" presStyleIdx="1" presStyleCnt="7"/>
      <dgm:spPr/>
      <dgm:t>
        <a:bodyPr/>
        <a:lstStyle/>
        <a:p>
          <a:endParaRPr lang="en-US"/>
        </a:p>
      </dgm:t>
    </dgm:pt>
    <dgm:pt modelId="{D095326E-A980-4FD7-AD16-DEBFA609FC79}" type="pres">
      <dgm:prSet presAssocID="{A8223126-5B68-4267-B358-833E6FC04827}" presName="node" presStyleLbl="node1" presStyleIdx="1" presStyleCnt="7">
        <dgm:presLayoutVars>
          <dgm:bulletEnabled val="1"/>
        </dgm:presLayoutVars>
      </dgm:prSet>
      <dgm:spPr/>
      <dgm:t>
        <a:bodyPr/>
        <a:lstStyle/>
        <a:p>
          <a:endParaRPr lang="en-US"/>
        </a:p>
      </dgm:t>
    </dgm:pt>
    <dgm:pt modelId="{FBF6D237-B788-4C4B-9345-61B43E77581F}" type="pres">
      <dgm:prSet presAssocID="{3647A8E3-90E7-47F2-A507-FA9BCB4CC61B}" presName="parTrans" presStyleLbl="bgSibTrans2D1" presStyleIdx="2" presStyleCnt="7"/>
      <dgm:spPr/>
      <dgm:t>
        <a:bodyPr/>
        <a:lstStyle/>
        <a:p>
          <a:endParaRPr lang="en-US"/>
        </a:p>
      </dgm:t>
    </dgm:pt>
    <dgm:pt modelId="{C5B0F068-CC4B-4585-A9F8-97C66617B8B8}" type="pres">
      <dgm:prSet presAssocID="{F6354538-9233-42EA-A89E-62D7805A4990}" presName="node" presStyleLbl="node1" presStyleIdx="2" presStyleCnt="7">
        <dgm:presLayoutVars>
          <dgm:bulletEnabled val="1"/>
        </dgm:presLayoutVars>
      </dgm:prSet>
      <dgm:spPr/>
      <dgm:t>
        <a:bodyPr/>
        <a:lstStyle/>
        <a:p>
          <a:endParaRPr lang="en-US"/>
        </a:p>
      </dgm:t>
    </dgm:pt>
    <dgm:pt modelId="{2EEF70F3-8417-4BDC-9BA8-3B8A9AE05E65}" type="pres">
      <dgm:prSet presAssocID="{7DEFE029-DA1D-4401-BE7B-E1AD960E0B63}" presName="parTrans" presStyleLbl="bgSibTrans2D1" presStyleIdx="3" presStyleCnt="7"/>
      <dgm:spPr/>
      <dgm:t>
        <a:bodyPr/>
        <a:lstStyle/>
        <a:p>
          <a:endParaRPr lang="en-US"/>
        </a:p>
      </dgm:t>
    </dgm:pt>
    <dgm:pt modelId="{D8727BC8-6238-4AE4-93E0-834026A487BA}" type="pres">
      <dgm:prSet presAssocID="{25BED3E9-8811-4868-AC52-1DC2896864B0}" presName="node" presStyleLbl="node1" presStyleIdx="3" presStyleCnt="7">
        <dgm:presLayoutVars>
          <dgm:bulletEnabled val="1"/>
        </dgm:presLayoutVars>
      </dgm:prSet>
      <dgm:spPr/>
      <dgm:t>
        <a:bodyPr/>
        <a:lstStyle/>
        <a:p>
          <a:endParaRPr lang="en-US"/>
        </a:p>
      </dgm:t>
    </dgm:pt>
    <dgm:pt modelId="{D31D793B-0C97-41F9-9A0B-96C5923E16FD}" type="pres">
      <dgm:prSet presAssocID="{090EC828-2ED3-496D-B035-41F084738D15}" presName="parTrans" presStyleLbl="bgSibTrans2D1" presStyleIdx="4" presStyleCnt="7"/>
      <dgm:spPr/>
      <dgm:t>
        <a:bodyPr/>
        <a:lstStyle/>
        <a:p>
          <a:endParaRPr lang="en-US"/>
        </a:p>
      </dgm:t>
    </dgm:pt>
    <dgm:pt modelId="{2629715E-BCE1-4DB5-8C60-573921D9090E}" type="pres">
      <dgm:prSet presAssocID="{79954B8E-7CE9-4775-B58D-8F79D7E32C9A}" presName="node" presStyleLbl="node1" presStyleIdx="4" presStyleCnt="7">
        <dgm:presLayoutVars>
          <dgm:bulletEnabled val="1"/>
        </dgm:presLayoutVars>
      </dgm:prSet>
      <dgm:spPr/>
      <dgm:t>
        <a:bodyPr/>
        <a:lstStyle/>
        <a:p>
          <a:endParaRPr lang="en-US"/>
        </a:p>
      </dgm:t>
    </dgm:pt>
    <dgm:pt modelId="{5118C91F-28DF-4854-929B-E2C387F00C19}" type="pres">
      <dgm:prSet presAssocID="{31375F2A-C3D3-4DE0-AAE9-E34D18EB15A0}" presName="parTrans" presStyleLbl="bgSibTrans2D1" presStyleIdx="5" presStyleCnt="7"/>
      <dgm:spPr/>
      <dgm:t>
        <a:bodyPr/>
        <a:lstStyle/>
        <a:p>
          <a:endParaRPr lang="en-US"/>
        </a:p>
      </dgm:t>
    </dgm:pt>
    <dgm:pt modelId="{1478CAC6-6354-445D-9AC2-669457028A60}" type="pres">
      <dgm:prSet presAssocID="{0AB0C931-FA4C-4614-AF66-F25135652E12}" presName="node" presStyleLbl="node1" presStyleIdx="5" presStyleCnt="7">
        <dgm:presLayoutVars>
          <dgm:bulletEnabled val="1"/>
        </dgm:presLayoutVars>
      </dgm:prSet>
      <dgm:spPr/>
      <dgm:t>
        <a:bodyPr/>
        <a:lstStyle/>
        <a:p>
          <a:endParaRPr lang="en-US"/>
        </a:p>
      </dgm:t>
    </dgm:pt>
    <dgm:pt modelId="{80465760-6735-472B-8E05-7C40B5E9F4A0}" type="pres">
      <dgm:prSet presAssocID="{0B12B40D-3BF9-4C07-8CB7-514B30C43078}" presName="parTrans" presStyleLbl="bgSibTrans2D1" presStyleIdx="6" presStyleCnt="7"/>
      <dgm:spPr/>
      <dgm:t>
        <a:bodyPr/>
        <a:lstStyle/>
        <a:p>
          <a:endParaRPr lang="en-US"/>
        </a:p>
      </dgm:t>
    </dgm:pt>
    <dgm:pt modelId="{1CC10344-0F60-444A-93B2-04AFB3559BD9}" type="pres">
      <dgm:prSet presAssocID="{B911577E-FDDE-442B-85E0-CF43F26FDDD4}" presName="node" presStyleLbl="node1" presStyleIdx="6" presStyleCnt="7">
        <dgm:presLayoutVars>
          <dgm:bulletEnabled val="1"/>
        </dgm:presLayoutVars>
      </dgm:prSet>
      <dgm:spPr/>
      <dgm:t>
        <a:bodyPr/>
        <a:lstStyle/>
        <a:p>
          <a:endParaRPr lang="en-US"/>
        </a:p>
      </dgm:t>
    </dgm:pt>
  </dgm:ptLst>
  <dgm:cxnLst>
    <dgm:cxn modelId="{3885E989-6B36-4942-BE87-C9BF4A73C7D0}" type="presOf" srcId="{109A2C7F-EEBF-43F5-987F-2A22A18A2ED7}" destId="{26481A5F-90A9-441B-A443-EF03BC224EBC}" srcOrd="0" destOrd="0" presId="urn:microsoft.com/office/officeart/2005/8/layout/radial4"/>
    <dgm:cxn modelId="{1C27DB60-579C-45CB-8458-719AE8E8B660}" type="presOf" srcId="{B911577E-FDDE-442B-85E0-CF43F26FDDD4}" destId="{1CC10344-0F60-444A-93B2-04AFB3559BD9}" srcOrd="0" destOrd="0" presId="urn:microsoft.com/office/officeart/2005/8/layout/radial4"/>
    <dgm:cxn modelId="{AD6723E2-2AAA-41C4-9E24-9028BB14E31C}" srcId="{3D44E1CA-46CD-4BE8-AEC1-0886D40B5077}" destId="{79954B8E-7CE9-4775-B58D-8F79D7E32C9A}" srcOrd="4" destOrd="0" parTransId="{090EC828-2ED3-496D-B035-41F084738D15}" sibTransId="{5C2E0FEB-E0EC-4D8F-AF9B-704B42CE48EF}"/>
    <dgm:cxn modelId="{A59309F3-5857-490F-AE6F-41CB65A90336}" type="presOf" srcId="{B1F19E59-DDD6-41A0-AE4E-A9B99EAF2F4F}" destId="{ACEF3465-E2BF-43B7-B3CD-DBEE750A3498}" srcOrd="0" destOrd="0" presId="urn:microsoft.com/office/officeart/2005/8/layout/radial4"/>
    <dgm:cxn modelId="{D824212A-0E68-475C-8A05-8BB976110A52}" srcId="{3D44E1CA-46CD-4BE8-AEC1-0886D40B5077}" destId="{109A2C7F-EEBF-43F5-987F-2A22A18A2ED7}" srcOrd="0" destOrd="0" parTransId="{4A9F0528-CC8A-4C19-B2BD-5D62B4024E4E}" sibTransId="{641E47FA-8629-4955-B0D1-2A39462D7696}"/>
    <dgm:cxn modelId="{DE0F352C-19CC-4A86-9273-E4D4B790C1C5}" type="presOf" srcId="{4A9F0528-CC8A-4C19-B2BD-5D62B4024E4E}" destId="{772D9BDD-5582-4611-B511-2845FFB2D000}" srcOrd="0" destOrd="0" presId="urn:microsoft.com/office/officeart/2005/8/layout/radial4"/>
    <dgm:cxn modelId="{B18E9328-3EF3-4532-85FF-655C7FFFC817}" type="presOf" srcId="{31375F2A-C3D3-4DE0-AAE9-E34D18EB15A0}" destId="{5118C91F-28DF-4854-929B-E2C387F00C19}" srcOrd="0" destOrd="0" presId="urn:microsoft.com/office/officeart/2005/8/layout/radial4"/>
    <dgm:cxn modelId="{22FDB322-8510-4734-9EF8-26676739A7EA}" type="presOf" srcId="{0B12B40D-3BF9-4C07-8CB7-514B30C43078}" destId="{80465760-6735-472B-8E05-7C40B5E9F4A0}" srcOrd="0" destOrd="0" presId="urn:microsoft.com/office/officeart/2005/8/layout/radial4"/>
    <dgm:cxn modelId="{8B96985E-6DB1-4E59-8921-8558E2528700}" type="presOf" srcId="{090EC828-2ED3-496D-B035-41F084738D15}" destId="{D31D793B-0C97-41F9-9A0B-96C5923E16FD}" srcOrd="0" destOrd="0" presId="urn:microsoft.com/office/officeart/2005/8/layout/radial4"/>
    <dgm:cxn modelId="{4E6BA20A-9AF0-4DC0-B5F7-CB2251B2F5BC}" srcId="{3D44E1CA-46CD-4BE8-AEC1-0886D40B5077}" destId="{25BED3E9-8811-4868-AC52-1DC2896864B0}" srcOrd="3" destOrd="0" parTransId="{7DEFE029-DA1D-4401-BE7B-E1AD960E0B63}" sibTransId="{8D2D0FF5-390C-4CE9-BA7B-A9828D190D02}"/>
    <dgm:cxn modelId="{4D58FDD2-BB12-4E1F-8DB3-1BD482112982}" type="presOf" srcId="{F6354538-9233-42EA-A89E-62D7805A4990}" destId="{C5B0F068-CC4B-4585-A9F8-97C66617B8B8}" srcOrd="0" destOrd="0" presId="urn:microsoft.com/office/officeart/2005/8/layout/radial4"/>
    <dgm:cxn modelId="{265D1B8B-7733-4651-AC0D-E9AA30AAC558}" srcId="{3D44E1CA-46CD-4BE8-AEC1-0886D40B5077}" destId="{0AB0C931-FA4C-4614-AF66-F25135652E12}" srcOrd="5" destOrd="0" parTransId="{31375F2A-C3D3-4DE0-AAE9-E34D18EB15A0}" sibTransId="{D4888FD5-77F4-4786-AD75-18A27A2CFBA1}"/>
    <dgm:cxn modelId="{0454D5B1-2BE8-4ACE-A853-F884A7E4034F}" type="presOf" srcId="{25BED3E9-8811-4868-AC52-1DC2896864B0}" destId="{D8727BC8-6238-4AE4-93E0-834026A487BA}" srcOrd="0" destOrd="0" presId="urn:microsoft.com/office/officeart/2005/8/layout/radial4"/>
    <dgm:cxn modelId="{D112D3F4-CAC7-4C3B-B479-63D2FCC7427F}" type="presOf" srcId="{3647A8E3-90E7-47F2-A507-FA9BCB4CC61B}" destId="{FBF6D237-B788-4C4B-9345-61B43E77581F}" srcOrd="0" destOrd="0" presId="urn:microsoft.com/office/officeart/2005/8/layout/radial4"/>
    <dgm:cxn modelId="{109EEF5D-C6BF-4D0E-BA3C-FE070F69CBAE}" srcId="{3D44E1CA-46CD-4BE8-AEC1-0886D40B5077}" destId="{F6354538-9233-42EA-A89E-62D7805A4990}" srcOrd="2" destOrd="0" parTransId="{3647A8E3-90E7-47F2-A507-FA9BCB4CC61B}" sibTransId="{BB4D3A94-E777-4442-80D7-2992CD846967}"/>
    <dgm:cxn modelId="{307B9B72-FC04-4526-B127-6F99CE23997A}" srcId="{3D44E1CA-46CD-4BE8-AEC1-0886D40B5077}" destId="{A8223126-5B68-4267-B358-833E6FC04827}" srcOrd="1" destOrd="0" parTransId="{B1F19E59-DDD6-41A0-AE4E-A9B99EAF2F4F}" sibTransId="{E0EC4EAF-4707-4A1F-B73B-26810342D501}"/>
    <dgm:cxn modelId="{5C389C9D-1F09-44CF-B587-DA9E72AC526D}" type="presOf" srcId="{79954B8E-7CE9-4775-B58D-8F79D7E32C9A}" destId="{2629715E-BCE1-4DB5-8C60-573921D9090E}" srcOrd="0" destOrd="0" presId="urn:microsoft.com/office/officeart/2005/8/layout/radial4"/>
    <dgm:cxn modelId="{9DD1E209-752E-429D-8398-A458F8D2AB0B}" srcId="{0CD72467-2039-4865-AA83-320D2CCFB6F7}" destId="{3D44E1CA-46CD-4BE8-AEC1-0886D40B5077}" srcOrd="0" destOrd="0" parTransId="{3974E260-8655-4266-9242-0D3BD0542CCA}" sibTransId="{E6C18646-C637-4D24-B9A4-70B5B8908F56}"/>
    <dgm:cxn modelId="{F256C3A3-F825-46EE-A961-331C2BDBB2BE}" type="presOf" srcId="{3D44E1CA-46CD-4BE8-AEC1-0886D40B5077}" destId="{CA9C8D03-F494-4CB0-A349-096C085D046B}" srcOrd="0" destOrd="0" presId="urn:microsoft.com/office/officeart/2005/8/layout/radial4"/>
    <dgm:cxn modelId="{E28DD7B3-2738-4029-AE97-F2BF17AAB2A3}" type="presOf" srcId="{0CD72467-2039-4865-AA83-320D2CCFB6F7}" destId="{1CDCDA4E-7C0C-4968-AB43-9B99569118CB}" srcOrd="0" destOrd="0" presId="urn:microsoft.com/office/officeart/2005/8/layout/radial4"/>
    <dgm:cxn modelId="{FE0D5010-DCD7-4705-A9A3-60A584CA9966}" type="presOf" srcId="{0AB0C931-FA4C-4614-AF66-F25135652E12}" destId="{1478CAC6-6354-445D-9AC2-669457028A60}" srcOrd="0" destOrd="0" presId="urn:microsoft.com/office/officeart/2005/8/layout/radial4"/>
    <dgm:cxn modelId="{C268FCA8-17DB-47DF-A260-409802A53305}" type="presOf" srcId="{A8223126-5B68-4267-B358-833E6FC04827}" destId="{D095326E-A980-4FD7-AD16-DEBFA609FC79}" srcOrd="0" destOrd="0" presId="urn:microsoft.com/office/officeart/2005/8/layout/radial4"/>
    <dgm:cxn modelId="{77DEEC1D-F20D-49F3-AB18-B382A0E04F98}" type="presOf" srcId="{7DEFE029-DA1D-4401-BE7B-E1AD960E0B63}" destId="{2EEF70F3-8417-4BDC-9BA8-3B8A9AE05E65}" srcOrd="0" destOrd="0" presId="urn:microsoft.com/office/officeart/2005/8/layout/radial4"/>
    <dgm:cxn modelId="{3E1154A2-879C-4982-81C5-DB99C034CB0A}" srcId="{3D44E1CA-46CD-4BE8-AEC1-0886D40B5077}" destId="{B911577E-FDDE-442B-85E0-CF43F26FDDD4}" srcOrd="6" destOrd="0" parTransId="{0B12B40D-3BF9-4C07-8CB7-514B30C43078}" sibTransId="{7398AD16-DFBB-4AB6-8C7C-61AC366F7486}"/>
    <dgm:cxn modelId="{2582E952-FA99-4C76-889F-FB83EE465477}" type="presParOf" srcId="{1CDCDA4E-7C0C-4968-AB43-9B99569118CB}" destId="{CA9C8D03-F494-4CB0-A349-096C085D046B}" srcOrd="0" destOrd="0" presId="urn:microsoft.com/office/officeart/2005/8/layout/radial4"/>
    <dgm:cxn modelId="{A8793263-19EE-415B-B363-8EA4ECB4A6B2}" type="presParOf" srcId="{1CDCDA4E-7C0C-4968-AB43-9B99569118CB}" destId="{772D9BDD-5582-4611-B511-2845FFB2D000}" srcOrd="1" destOrd="0" presId="urn:microsoft.com/office/officeart/2005/8/layout/radial4"/>
    <dgm:cxn modelId="{27C44A82-32DF-421E-9E1B-48EDAFE604CE}" type="presParOf" srcId="{1CDCDA4E-7C0C-4968-AB43-9B99569118CB}" destId="{26481A5F-90A9-441B-A443-EF03BC224EBC}" srcOrd="2" destOrd="0" presId="urn:microsoft.com/office/officeart/2005/8/layout/radial4"/>
    <dgm:cxn modelId="{BEEA392B-D405-4941-8E1C-C5E80DCF8629}" type="presParOf" srcId="{1CDCDA4E-7C0C-4968-AB43-9B99569118CB}" destId="{ACEF3465-E2BF-43B7-B3CD-DBEE750A3498}" srcOrd="3" destOrd="0" presId="urn:microsoft.com/office/officeart/2005/8/layout/radial4"/>
    <dgm:cxn modelId="{8F33A672-A0B9-4A80-BD69-BADD43C5A822}" type="presParOf" srcId="{1CDCDA4E-7C0C-4968-AB43-9B99569118CB}" destId="{D095326E-A980-4FD7-AD16-DEBFA609FC79}" srcOrd="4" destOrd="0" presId="urn:microsoft.com/office/officeart/2005/8/layout/radial4"/>
    <dgm:cxn modelId="{B9A28EE4-26DC-4930-8C82-403850E062E9}" type="presParOf" srcId="{1CDCDA4E-7C0C-4968-AB43-9B99569118CB}" destId="{FBF6D237-B788-4C4B-9345-61B43E77581F}" srcOrd="5" destOrd="0" presId="urn:microsoft.com/office/officeart/2005/8/layout/radial4"/>
    <dgm:cxn modelId="{7242BA58-6FDC-4E1F-8126-44D04A7A50D4}" type="presParOf" srcId="{1CDCDA4E-7C0C-4968-AB43-9B99569118CB}" destId="{C5B0F068-CC4B-4585-A9F8-97C66617B8B8}" srcOrd="6" destOrd="0" presId="urn:microsoft.com/office/officeart/2005/8/layout/radial4"/>
    <dgm:cxn modelId="{7E399307-91E5-4FD2-8DB0-938EC1F49AC2}" type="presParOf" srcId="{1CDCDA4E-7C0C-4968-AB43-9B99569118CB}" destId="{2EEF70F3-8417-4BDC-9BA8-3B8A9AE05E65}" srcOrd="7" destOrd="0" presId="urn:microsoft.com/office/officeart/2005/8/layout/radial4"/>
    <dgm:cxn modelId="{5BA10E93-DE67-40D8-B05C-D198C177410F}" type="presParOf" srcId="{1CDCDA4E-7C0C-4968-AB43-9B99569118CB}" destId="{D8727BC8-6238-4AE4-93E0-834026A487BA}" srcOrd="8" destOrd="0" presId="urn:microsoft.com/office/officeart/2005/8/layout/radial4"/>
    <dgm:cxn modelId="{1A2E03CF-F589-404C-B658-8F926DE025A4}" type="presParOf" srcId="{1CDCDA4E-7C0C-4968-AB43-9B99569118CB}" destId="{D31D793B-0C97-41F9-9A0B-96C5923E16FD}" srcOrd="9" destOrd="0" presId="urn:microsoft.com/office/officeart/2005/8/layout/radial4"/>
    <dgm:cxn modelId="{D4B8806A-BAC2-4290-AFA5-9C612453C553}" type="presParOf" srcId="{1CDCDA4E-7C0C-4968-AB43-9B99569118CB}" destId="{2629715E-BCE1-4DB5-8C60-573921D9090E}" srcOrd="10" destOrd="0" presId="urn:microsoft.com/office/officeart/2005/8/layout/radial4"/>
    <dgm:cxn modelId="{0B1E995C-A43A-48B8-8E92-87C0B0AAB0C5}" type="presParOf" srcId="{1CDCDA4E-7C0C-4968-AB43-9B99569118CB}" destId="{5118C91F-28DF-4854-929B-E2C387F00C19}" srcOrd="11" destOrd="0" presId="urn:microsoft.com/office/officeart/2005/8/layout/radial4"/>
    <dgm:cxn modelId="{F31765B1-C213-4351-BFAB-9EC903AAEBA2}" type="presParOf" srcId="{1CDCDA4E-7C0C-4968-AB43-9B99569118CB}" destId="{1478CAC6-6354-445D-9AC2-669457028A60}" srcOrd="12" destOrd="0" presId="urn:microsoft.com/office/officeart/2005/8/layout/radial4"/>
    <dgm:cxn modelId="{C791B97A-0FAE-4E56-8F2D-AF7FAB3F7424}" type="presParOf" srcId="{1CDCDA4E-7C0C-4968-AB43-9B99569118CB}" destId="{80465760-6735-472B-8E05-7C40B5E9F4A0}" srcOrd="13" destOrd="0" presId="urn:microsoft.com/office/officeart/2005/8/layout/radial4"/>
    <dgm:cxn modelId="{40FDECC1-A4B6-42DF-B5AE-FAD9F735D4FB}" type="presParOf" srcId="{1CDCDA4E-7C0C-4968-AB43-9B99569118CB}" destId="{1CC10344-0F60-444A-93B2-04AFB3559BD9}" srcOrd="1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9FFF4-04FD-4BB2-AFFA-B81A5A49119D}">
      <dsp:nvSpPr>
        <dsp:cNvPr id="0" name=""/>
        <dsp:cNvSpPr/>
      </dsp:nvSpPr>
      <dsp:spPr>
        <a:xfrm>
          <a:off x="1836467" y="157782"/>
          <a:ext cx="803932" cy="80393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Develop</a:t>
          </a:r>
          <a:endParaRPr lang="en-US" sz="1600" b="1" kern="1200" dirty="0">
            <a:solidFill>
              <a:schemeClr val="tx1"/>
            </a:solidFill>
          </a:endParaRPr>
        </a:p>
      </dsp:txBody>
      <dsp:txXfrm>
        <a:off x="1836467" y="157782"/>
        <a:ext cx="803932" cy="803932"/>
      </dsp:txXfrm>
    </dsp:sp>
    <dsp:sp modelId="{7FD945E7-DF28-4C52-B909-9F79DE27D7FD}">
      <dsp:nvSpPr>
        <dsp:cNvPr id="0" name=""/>
        <dsp:cNvSpPr/>
      </dsp:nvSpPr>
      <dsp:spPr>
        <a:xfrm>
          <a:off x="611306" y="-563"/>
          <a:ext cx="1901586" cy="1901586"/>
        </a:xfrm>
        <a:prstGeom prst="circularArrow">
          <a:avLst>
            <a:gd name="adj1" fmla="val 8244"/>
            <a:gd name="adj2" fmla="val 575737"/>
            <a:gd name="adj3" fmla="val 2965595"/>
            <a:gd name="adj4" fmla="val 50557"/>
            <a:gd name="adj5" fmla="val 9618"/>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F318440-5B1A-499E-874D-12CDF477D1F5}">
      <dsp:nvSpPr>
        <dsp:cNvPr id="0" name=""/>
        <dsp:cNvSpPr/>
      </dsp:nvSpPr>
      <dsp:spPr>
        <a:xfrm>
          <a:off x="1160133" y="1329226"/>
          <a:ext cx="803932" cy="80393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Test</a:t>
          </a:r>
          <a:endParaRPr lang="en-US" sz="1600" b="1" kern="1200" dirty="0">
            <a:solidFill>
              <a:schemeClr val="tx1"/>
            </a:solidFill>
          </a:endParaRPr>
        </a:p>
      </dsp:txBody>
      <dsp:txXfrm>
        <a:off x="1160133" y="1329226"/>
        <a:ext cx="803932" cy="803932"/>
      </dsp:txXfrm>
    </dsp:sp>
    <dsp:sp modelId="{4BAD340E-D88D-40D0-861E-83824C254024}">
      <dsp:nvSpPr>
        <dsp:cNvPr id="0" name=""/>
        <dsp:cNvSpPr/>
      </dsp:nvSpPr>
      <dsp:spPr>
        <a:xfrm>
          <a:off x="611306" y="-563"/>
          <a:ext cx="1901586" cy="1901586"/>
        </a:xfrm>
        <a:prstGeom prst="circularArrow">
          <a:avLst>
            <a:gd name="adj1" fmla="val 8244"/>
            <a:gd name="adj2" fmla="val 575737"/>
            <a:gd name="adj3" fmla="val 10173706"/>
            <a:gd name="adj4" fmla="val 7258668"/>
            <a:gd name="adj5" fmla="val 9618"/>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C066EE0-713C-431B-B816-7ACDA542893D}">
      <dsp:nvSpPr>
        <dsp:cNvPr id="0" name=""/>
        <dsp:cNvSpPr/>
      </dsp:nvSpPr>
      <dsp:spPr>
        <a:xfrm>
          <a:off x="483800" y="157782"/>
          <a:ext cx="803932" cy="803932"/>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Analyze</a:t>
          </a:r>
          <a:endParaRPr lang="en-US" sz="1600" b="1" kern="1200" dirty="0">
            <a:solidFill>
              <a:schemeClr val="tx1"/>
            </a:solidFill>
          </a:endParaRPr>
        </a:p>
      </dsp:txBody>
      <dsp:txXfrm>
        <a:off x="483800" y="157782"/>
        <a:ext cx="803932" cy="803932"/>
      </dsp:txXfrm>
    </dsp:sp>
    <dsp:sp modelId="{F5E865BF-922D-4ADF-8A15-22D7E631EEAE}">
      <dsp:nvSpPr>
        <dsp:cNvPr id="0" name=""/>
        <dsp:cNvSpPr/>
      </dsp:nvSpPr>
      <dsp:spPr>
        <a:xfrm>
          <a:off x="611306" y="-563"/>
          <a:ext cx="1901586" cy="1901586"/>
        </a:xfrm>
        <a:prstGeom prst="circularArrow">
          <a:avLst>
            <a:gd name="adj1" fmla="val 8244"/>
            <a:gd name="adj2" fmla="val 575737"/>
            <a:gd name="adj3" fmla="val 16858345"/>
            <a:gd name="adj4" fmla="val 14965918"/>
            <a:gd name="adj5" fmla="val 9618"/>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10AC-2E74-4C72-B12B-CC28CB1E6A5D}">
      <dsp:nvSpPr>
        <dsp:cNvPr id="0" name=""/>
        <dsp:cNvSpPr/>
      </dsp:nvSpPr>
      <dsp:spPr>
        <a:xfrm>
          <a:off x="0" y="129539"/>
          <a:ext cx="2209800" cy="883920"/>
        </a:xfrm>
        <a:prstGeom prst="leftRightRibb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87BA84C-B40A-409A-8A6B-0E2471449DC0}">
      <dsp:nvSpPr>
        <dsp:cNvPr id="0" name=""/>
        <dsp:cNvSpPr/>
      </dsp:nvSpPr>
      <dsp:spPr>
        <a:xfrm>
          <a:off x="265175" y="284225"/>
          <a:ext cx="729234" cy="433120"/>
        </a:xfrm>
        <a:prstGeom prst="rect">
          <a:avLst/>
        </a:prstGeom>
        <a:noFill/>
        <a:ln>
          <a:noFill/>
        </a:ln>
        <a:effectLst>
          <a:outerShdw blurRad="40000" dist="23000" dir="5400000" rotWithShape="0">
            <a:srgbClr val="000000">
              <a:alpha val="35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7564" rIns="0" bIns="72390" numCol="1" spcCol="1270" anchor="ctr" anchorCtr="0">
          <a:noAutofit/>
        </a:bodyPr>
        <a:lstStyle/>
        <a:p>
          <a:pPr lvl="0" algn="ctr" defTabSz="844550">
            <a:lnSpc>
              <a:spcPct val="90000"/>
            </a:lnSpc>
            <a:spcBef>
              <a:spcPct val="0"/>
            </a:spcBef>
            <a:spcAft>
              <a:spcPct val="35000"/>
            </a:spcAft>
          </a:pPr>
          <a:r>
            <a:rPr lang="en-US" sz="1900" kern="1200" dirty="0" smtClean="0"/>
            <a:t>AMASE</a:t>
          </a:r>
          <a:endParaRPr lang="en-US" sz="1900" kern="1200" dirty="0"/>
        </a:p>
      </dsp:txBody>
      <dsp:txXfrm>
        <a:off x="265175" y="284225"/>
        <a:ext cx="729234" cy="433120"/>
      </dsp:txXfrm>
    </dsp:sp>
    <dsp:sp modelId="{E2D4CDDB-B233-4D4B-BC80-D6829A7DC6DF}">
      <dsp:nvSpPr>
        <dsp:cNvPr id="0" name=""/>
        <dsp:cNvSpPr/>
      </dsp:nvSpPr>
      <dsp:spPr>
        <a:xfrm>
          <a:off x="1104900" y="425653"/>
          <a:ext cx="861822" cy="433120"/>
        </a:xfrm>
        <a:prstGeom prst="rect">
          <a:avLst/>
        </a:prstGeom>
        <a:noFill/>
        <a:ln>
          <a:noFill/>
        </a:ln>
        <a:effectLst>
          <a:outerShdw blurRad="40000" dist="23000" dir="5400000" rotWithShape="0">
            <a:srgbClr val="000000">
              <a:alpha val="35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7564" rIns="0" bIns="72390" numCol="1" spcCol="1270" anchor="ctr" anchorCtr="0">
          <a:noAutofit/>
        </a:bodyPr>
        <a:lstStyle/>
        <a:p>
          <a:pPr lvl="0" algn="ctr" defTabSz="844550">
            <a:lnSpc>
              <a:spcPct val="90000"/>
            </a:lnSpc>
            <a:spcBef>
              <a:spcPct val="0"/>
            </a:spcBef>
            <a:spcAft>
              <a:spcPct val="35000"/>
            </a:spcAft>
          </a:pPr>
          <a:r>
            <a:rPr lang="en-US" sz="1900" kern="1200" dirty="0" smtClean="0"/>
            <a:t>Clients</a:t>
          </a:r>
          <a:endParaRPr lang="en-US" sz="1900" kern="1200" dirty="0"/>
        </a:p>
      </dsp:txBody>
      <dsp:txXfrm>
        <a:off x="1104900" y="425653"/>
        <a:ext cx="861822" cy="433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5DAFE-50A7-4B2A-8D40-80D0C7DD37A7}">
      <dsp:nvSpPr>
        <dsp:cNvPr id="0" name=""/>
        <dsp:cNvSpPr/>
      </dsp:nvSpPr>
      <dsp:spPr>
        <a:xfrm>
          <a:off x="0" y="381524"/>
          <a:ext cx="6629400" cy="874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515" tIns="312420" rIns="51451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Contracted and In-house Efforts</a:t>
          </a:r>
          <a:endParaRPr lang="en-US" sz="1500" kern="1200" dirty="0"/>
        </a:p>
        <a:p>
          <a:pPr marL="114300" lvl="1" indent="-114300" algn="l" defTabSz="666750">
            <a:lnSpc>
              <a:spcPct val="90000"/>
            </a:lnSpc>
            <a:spcBef>
              <a:spcPct val="0"/>
            </a:spcBef>
            <a:spcAft>
              <a:spcPct val="15000"/>
            </a:spcAft>
            <a:buChar char="••"/>
          </a:pPr>
          <a:r>
            <a:rPr lang="en-US" sz="1500" kern="1200" dirty="0" smtClean="0"/>
            <a:t>Rapid Prototyping and Demonstration of Techniques</a:t>
          </a:r>
          <a:endParaRPr lang="en-US" sz="1500" kern="1200" dirty="0"/>
        </a:p>
      </dsp:txBody>
      <dsp:txXfrm>
        <a:off x="0" y="381524"/>
        <a:ext cx="6629400" cy="874125"/>
      </dsp:txXfrm>
    </dsp:sp>
    <dsp:sp modelId="{1BA152D0-DA4F-407A-BC15-AA99A728FD73}">
      <dsp:nvSpPr>
        <dsp:cNvPr id="0" name=""/>
        <dsp:cNvSpPr/>
      </dsp:nvSpPr>
      <dsp:spPr>
        <a:xfrm>
          <a:off x="331470" y="160124"/>
          <a:ext cx="464058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lvl="0" algn="l" defTabSz="666750">
            <a:lnSpc>
              <a:spcPct val="90000"/>
            </a:lnSpc>
            <a:spcBef>
              <a:spcPct val="0"/>
            </a:spcBef>
            <a:spcAft>
              <a:spcPct val="35000"/>
            </a:spcAft>
          </a:pPr>
          <a:r>
            <a:rPr lang="en-US" sz="1500" b="1" kern="1200" dirty="0" smtClean="0"/>
            <a:t>Cooperative Control</a:t>
          </a:r>
          <a:endParaRPr lang="en-US" sz="1500" b="1" kern="1200" dirty="0"/>
        </a:p>
      </dsp:txBody>
      <dsp:txXfrm>
        <a:off x="353086" y="181740"/>
        <a:ext cx="4597348" cy="399568"/>
      </dsp:txXfrm>
    </dsp:sp>
    <dsp:sp modelId="{A2A54CFD-CB39-4C05-BC5E-90225F9CB684}">
      <dsp:nvSpPr>
        <dsp:cNvPr id="0" name=""/>
        <dsp:cNvSpPr/>
      </dsp:nvSpPr>
      <dsp:spPr>
        <a:xfrm>
          <a:off x="0" y="1558049"/>
          <a:ext cx="6629400" cy="874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515" tIns="312420" rIns="51451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Advanced Sensor Models</a:t>
          </a:r>
          <a:endParaRPr lang="en-US" sz="1500" kern="1200" dirty="0"/>
        </a:p>
        <a:p>
          <a:pPr marL="114300" lvl="1" indent="-114300" algn="l" defTabSz="666750">
            <a:lnSpc>
              <a:spcPct val="90000"/>
            </a:lnSpc>
            <a:spcBef>
              <a:spcPct val="0"/>
            </a:spcBef>
            <a:spcAft>
              <a:spcPct val="15000"/>
            </a:spcAft>
            <a:buChar char="••"/>
          </a:pPr>
          <a:r>
            <a:rPr lang="en-US" sz="1500" kern="1200" dirty="0" smtClean="0"/>
            <a:t>Demonstration and Testing of Avoidance Algorithms</a:t>
          </a:r>
          <a:endParaRPr lang="en-US" sz="1500" kern="1200" dirty="0"/>
        </a:p>
      </dsp:txBody>
      <dsp:txXfrm>
        <a:off x="0" y="1558049"/>
        <a:ext cx="6629400" cy="874125"/>
      </dsp:txXfrm>
    </dsp:sp>
    <dsp:sp modelId="{B824B9ED-6C49-4E9C-B5F5-652044C1B8A9}">
      <dsp:nvSpPr>
        <dsp:cNvPr id="0" name=""/>
        <dsp:cNvSpPr/>
      </dsp:nvSpPr>
      <dsp:spPr>
        <a:xfrm>
          <a:off x="331470" y="1336649"/>
          <a:ext cx="464058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lvl="0" algn="l" defTabSz="666750">
            <a:lnSpc>
              <a:spcPct val="90000"/>
            </a:lnSpc>
            <a:spcBef>
              <a:spcPct val="0"/>
            </a:spcBef>
            <a:spcAft>
              <a:spcPct val="35000"/>
            </a:spcAft>
          </a:pPr>
          <a:r>
            <a:rPr lang="en-US" sz="1500" b="1" kern="1200" dirty="0" smtClean="0"/>
            <a:t>Sense and Avoid</a:t>
          </a:r>
        </a:p>
      </dsp:txBody>
      <dsp:txXfrm>
        <a:off x="353086" y="1358265"/>
        <a:ext cx="4597348" cy="399568"/>
      </dsp:txXfrm>
    </dsp:sp>
    <dsp:sp modelId="{0092FD3B-0ABF-4B95-AFF7-04BB55CA9FFF}">
      <dsp:nvSpPr>
        <dsp:cNvPr id="0" name=""/>
        <dsp:cNvSpPr/>
      </dsp:nvSpPr>
      <dsp:spPr>
        <a:xfrm>
          <a:off x="0" y="2734574"/>
          <a:ext cx="6629400" cy="1110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515" tIns="312420" rIns="51451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Basic and applied research special topics</a:t>
          </a:r>
        </a:p>
        <a:p>
          <a:pPr marL="114300" lvl="1" indent="-114300" algn="l" defTabSz="666750">
            <a:lnSpc>
              <a:spcPct val="90000"/>
            </a:lnSpc>
            <a:spcBef>
              <a:spcPct val="0"/>
            </a:spcBef>
            <a:spcAft>
              <a:spcPct val="15000"/>
            </a:spcAft>
            <a:buChar char="••"/>
          </a:pPr>
          <a:r>
            <a:rPr lang="en-US" sz="1500" kern="1200" dirty="0" smtClean="0"/>
            <a:t>Exploration of  man-machine interfaces</a:t>
          </a:r>
        </a:p>
        <a:p>
          <a:pPr marL="114300" lvl="1" indent="-114300" algn="l" defTabSz="666750">
            <a:lnSpc>
              <a:spcPct val="90000"/>
            </a:lnSpc>
            <a:spcBef>
              <a:spcPct val="0"/>
            </a:spcBef>
            <a:spcAft>
              <a:spcPct val="15000"/>
            </a:spcAft>
            <a:buChar char="••"/>
          </a:pPr>
          <a:r>
            <a:rPr lang="en-US" sz="1500" kern="1200" dirty="0" smtClean="0"/>
            <a:t>Flight test interfaces</a:t>
          </a:r>
        </a:p>
      </dsp:txBody>
      <dsp:txXfrm>
        <a:off x="0" y="2734574"/>
        <a:ext cx="6629400" cy="1110375"/>
      </dsp:txXfrm>
    </dsp:sp>
    <dsp:sp modelId="{FD809F68-35FC-49F1-8FF7-7AAA94849991}">
      <dsp:nvSpPr>
        <dsp:cNvPr id="0" name=""/>
        <dsp:cNvSpPr/>
      </dsp:nvSpPr>
      <dsp:spPr>
        <a:xfrm>
          <a:off x="331470" y="2513175"/>
          <a:ext cx="464058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lvl="0" algn="l" defTabSz="666750">
            <a:lnSpc>
              <a:spcPct val="90000"/>
            </a:lnSpc>
            <a:spcBef>
              <a:spcPct val="0"/>
            </a:spcBef>
            <a:spcAft>
              <a:spcPct val="35000"/>
            </a:spcAft>
          </a:pPr>
          <a:r>
            <a:rPr lang="en-US" sz="1500" b="1" kern="1200" dirty="0" smtClean="0"/>
            <a:t>Advanced Autonomy and Human Interaction</a:t>
          </a:r>
        </a:p>
      </dsp:txBody>
      <dsp:txXfrm>
        <a:off x="353086" y="2534791"/>
        <a:ext cx="4597348" cy="399568"/>
      </dsp:txXfrm>
    </dsp:sp>
    <dsp:sp modelId="{C9F0130C-CBAC-4BD1-82E9-31F8C14F120A}">
      <dsp:nvSpPr>
        <dsp:cNvPr id="0" name=""/>
        <dsp:cNvSpPr/>
      </dsp:nvSpPr>
      <dsp:spPr>
        <a:xfrm>
          <a:off x="0" y="4147350"/>
          <a:ext cx="6629400" cy="874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515" tIns="312420" rIns="51451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Analysis of unmanned aircraft autonomy in and around airports</a:t>
          </a:r>
        </a:p>
        <a:p>
          <a:pPr marL="114300" lvl="1" indent="-114300" algn="l" defTabSz="666750">
            <a:lnSpc>
              <a:spcPct val="90000"/>
            </a:lnSpc>
            <a:spcBef>
              <a:spcPct val="0"/>
            </a:spcBef>
            <a:spcAft>
              <a:spcPct val="15000"/>
            </a:spcAft>
            <a:buChar char="••"/>
          </a:pPr>
          <a:r>
            <a:rPr lang="en-US" sz="1500" kern="1200" dirty="0" smtClean="0"/>
            <a:t>Integration of autonomous and piloted simulation</a:t>
          </a:r>
        </a:p>
      </dsp:txBody>
      <dsp:txXfrm>
        <a:off x="0" y="4147350"/>
        <a:ext cx="6629400" cy="874125"/>
      </dsp:txXfrm>
    </dsp:sp>
    <dsp:sp modelId="{7BF5B65D-B2AF-4DA5-A0A7-BD37916DFB3D}">
      <dsp:nvSpPr>
        <dsp:cNvPr id="0" name=""/>
        <dsp:cNvSpPr/>
      </dsp:nvSpPr>
      <dsp:spPr>
        <a:xfrm>
          <a:off x="331470" y="3925950"/>
          <a:ext cx="464058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lvl="0" algn="l" defTabSz="666750">
            <a:lnSpc>
              <a:spcPct val="90000"/>
            </a:lnSpc>
            <a:spcBef>
              <a:spcPct val="0"/>
            </a:spcBef>
            <a:spcAft>
              <a:spcPct val="35000"/>
            </a:spcAft>
          </a:pPr>
          <a:r>
            <a:rPr lang="en-US" sz="1500" b="1" kern="1200" dirty="0" smtClean="0"/>
            <a:t>Operations in the Terminal Area</a:t>
          </a:r>
        </a:p>
      </dsp:txBody>
      <dsp:txXfrm>
        <a:off x="353086" y="3947566"/>
        <a:ext cx="4597348"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2EE8C-C841-43C0-B291-ADA2C4F88401}">
      <dsp:nvSpPr>
        <dsp:cNvPr id="0" name=""/>
        <dsp:cNvSpPr/>
      </dsp:nvSpPr>
      <dsp:spPr>
        <a:xfrm>
          <a:off x="0" y="0"/>
          <a:ext cx="6934200" cy="12043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1" kern="1200" dirty="0" smtClean="0"/>
            <a:t>Navigation Modeling</a:t>
          </a:r>
          <a:r>
            <a:rPr lang="en-US" sz="2000" kern="1200" dirty="0" smtClean="0"/>
            <a:t>	</a:t>
          </a:r>
          <a:endParaRPr lang="en-US" sz="2000" kern="1200" dirty="0"/>
        </a:p>
        <a:p>
          <a:pPr marL="171450" lvl="1" indent="-171450" algn="l" defTabSz="711200">
            <a:lnSpc>
              <a:spcPct val="90000"/>
            </a:lnSpc>
            <a:spcBef>
              <a:spcPct val="0"/>
            </a:spcBef>
            <a:spcAft>
              <a:spcPct val="15000"/>
            </a:spcAft>
            <a:buChar char="••"/>
          </a:pPr>
          <a:r>
            <a:rPr lang="en-US" sz="1600" kern="1200" dirty="0" smtClean="0"/>
            <a:t>Loitering and autopilot control</a:t>
          </a:r>
          <a:endParaRPr lang="en-US" sz="1600" kern="1200" dirty="0"/>
        </a:p>
        <a:p>
          <a:pPr marL="171450" lvl="1" indent="-171450" algn="l" defTabSz="711200">
            <a:lnSpc>
              <a:spcPct val="90000"/>
            </a:lnSpc>
            <a:spcBef>
              <a:spcPct val="0"/>
            </a:spcBef>
            <a:spcAft>
              <a:spcPct val="15000"/>
            </a:spcAft>
            <a:buChar char="••"/>
          </a:pPr>
          <a:r>
            <a:rPr lang="en-US" sz="1600" kern="1200" dirty="0" smtClean="0"/>
            <a:t>Waypoint Following</a:t>
          </a:r>
          <a:endParaRPr lang="en-US" sz="1600" kern="1200" dirty="0"/>
        </a:p>
      </dsp:txBody>
      <dsp:txXfrm>
        <a:off x="1507271" y="0"/>
        <a:ext cx="5426928" cy="1204317"/>
      </dsp:txXfrm>
    </dsp:sp>
    <dsp:sp modelId="{202E12C9-11DC-4FA9-96DA-F2F58909337D}">
      <dsp:nvSpPr>
        <dsp:cNvPr id="0" name=""/>
        <dsp:cNvSpPr/>
      </dsp:nvSpPr>
      <dsp:spPr>
        <a:xfrm>
          <a:off x="120431" y="120431"/>
          <a:ext cx="1386840" cy="963453"/>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9E8C3C8-0E1F-41A2-AB73-D25647310C5F}">
      <dsp:nvSpPr>
        <dsp:cNvPr id="0" name=""/>
        <dsp:cNvSpPr/>
      </dsp:nvSpPr>
      <dsp:spPr>
        <a:xfrm>
          <a:off x="0" y="1324748"/>
          <a:ext cx="6934200" cy="12043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1" kern="1200" dirty="0" smtClean="0"/>
            <a:t>Parametric Flight Models</a:t>
          </a:r>
          <a:endParaRPr lang="en-US" sz="2400" b="1" kern="1200" dirty="0"/>
        </a:p>
        <a:p>
          <a:pPr marL="171450" lvl="1" indent="-171450" algn="l" defTabSz="711200">
            <a:lnSpc>
              <a:spcPct val="90000"/>
            </a:lnSpc>
            <a:spcBef>
              <a:spcPct val="0"/>
            </a:spcBef>
            <a:spcAft>
              <a:spcPct val="15000"/>
            </a:spcAft>
            <a:buChar char="••"/>
          </a:pPr>
          <a:r>
            <a:rPr lang="en-US" sz="1600" kern="1200" dirty="0" smtClean="0"/>
            <a:t>Cruise, Climb, Loiter, Descent modes </a:t>
          </a:r>
          <a:endParaRPr lang="en-US" sz="1600" kern="1200" dirty="0"/>
        </a:p>
        <a:p>
          <a:pPr marL="171450" lvl="1" indent="-171450" algn="l" defTabSz="711200">
            <a:lnSpc>
              <a:spcPct val="90000"/>
            </a:lnSpc>
            <a:spcBef>
              <a:spcPct val="0"/>
            </a:spcBef>
            <a:spcAft>
              <a:spcPct val="15000"/>
            </a:spcAft>
            <a:buChar char="••"/>
          </a:pPr>
          <a:r>
            <a:rPr lang="en-US" sz="1600" kern="1200" dirty="0" smtClean="0"/>
            <a:t>Used to model very small to large UAVs</a:t>
          </a:r>
          <a:endParaRPr lang="en-US" sz="1600" kern="1200" dirty="0"/>
        </a:p>
      </dsp:txBody>
      <dsp:txXfrm>
        <a:off x="1507271" y="1324748"/>
        <a:ext cx="5426928" cy="1204317"/>
      </dsp:txXfrm>
    </dsp:sp>
    <dsp:sp modelId="{BE986CB9-E3C4-4213-8507-31EBD949748B}">
      <dsp:nvSpPr>
        <dsp:cNvPr id="0" name=""/>
        <dsp:cNvSpPr/>
      </dsp:nvSpPr>
      <dsp:spPr>
        <a:xfrm>
          <a:off x="120431" y="1445180"/>
          <a:ext cx="1386840" cy="963453"/>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F0AD711-E906-4A62-AF48-721DE8659D8C}">
      <dsp:nvSpPr>
        <dsp:cNvPr id="0" name=""/>
        <dsp:cNvSpPr/>
      </dsp:nvSpPr>
      <dsp:spPr>
        <a:xfrm>
          <a:off x="0" y="2649497"/>
          <a:ext cx="6934200" cy="12043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1" kern="1200" dirty="0" smtClean="0"/>
            <a:t>EO/IR Sensor Modeling</a:t>
          </a:r>
          <a:endParaRPr lang="en-US" sz="2400" b="1" kern="1200" dirty="0"/>
        </a:p>
        <a:p>
          <a:pPr marL="171450" lvl="1" indent="-171450" algn="l" defTabSz="711200">
            <a:lnSpc>
              <a:spcPct val="90000"/>
            </a:lnSpc>
            <a:spcBef>
              <a:spcPct val="0"/>
            </a:spcBef>
            <a:spcAft>
              <a:spcPct val="15000"/>
            </a:spcAft>
            <a:buChar char="••"/>
          </a:pPr>
          <a:r>
            <a:rPr lang="en-US" sz="1600" kern="1200" dirty="0" smtClean="0"/>
            <a:t>Quaternion-based sensor frustum calculations</a:t>
          </a:r>
          <a:endParaRPr lang="en-US" sz="1600" kern="1200" dirty="0"/>
        </a:p>
        <a:p>
          <a:pPr marL="171450" lvl="1" indent="-171450" algn="l" defTabSz="711200">
            <a:lnSpc>
              <a:spcPct val="90000"/>
            </a:lnSpc>
            <a:spcBef>
              <a:spcPct val="0"/>
            </a:spcBef>
            <a:spcAft>
              <a:spcPct val="15000"/>
            </a:spcAft>
            <a:buChar char="••"/>
          </a:pPr>
          <a:r>
            <a:rPr lang="en-US" sz="1600" kern="1200" dirty="0" smtClean="0"/>
            <a:t>Time limited Johnsons criteria for target identification</a:t>
          </a:r>
          <a:endParaRPr lang="en-US" sz="1600" kern="1200" dirty="0"/>
        </a:p>
      </dsp:txBody>
      <dsp:txXfrm>
        <a:off x="1507271" y="2649497"/>
        <a:ext cx="5426928" cy="1204317"/>
      </dsp:txXfrm>
    </dsp:sp>
    <dsp:sp modelId="{BFED1671-0426-4CEC-8BEB-EA288A9958DC}">
      <dsp:nvSpPr>
        <dsp:cNvPr id="0" name=""/>
        <dsp:cNvSpPr/>
      </dsp:nvSpPr>
      <dsp:spPr>
        <a:xfrm>
          <a:off x="120431" y="2769929"/>
          <a:ext cx="1386840" cy="963453"/>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FCE4BD2-AA75-4721-B25E-2FCF3AA66890}">
      <dsp:nvSpPr>
        <dsp:cNvPr id="0" name=""/>
        <dsp:cNvSpPr/>
      </dsp:nvSpPr>
      <dsp:spPr>
        <a:xfrm>
          <a:off x="0" y="3974246"/>
          <a:ext cx="6934200" cy="12043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1" kern="1200" dirty="0" smtClean="0"/>
            <a:t>Target Movement and Tracking</a:t>
          </a:r>
          <a:endParaRPr lang="en-US" sz="2400" b="1" kern="1200" dirty="0"/>
        </a:p>
        <a:p>
          <a:pPr marL="171450" lvl="1" indent="-171450" algn="l" defTabSz="711200">
            <a:lnSpc>
              <a:spcPct val="90000"/>
            </a:lnSpc>
            <a:spcBef>
              <a:spcPct val="0"/>
            </a:spcBef>
            <a:spcAft>
              <a:spcPct val="15000"/>
            </a:spcAft>
            <a:buChar char="••"/>
          </a:pPr>
          <a:r>
            <a:rPr lang="en-US" sz="1600" kern="1200" dirty="0" smtClean="0"/>
            <a:t>Declare targets and script movement</a:t>
          </a:r>
          <a:endParaRPr lang="en-US" sz="1600" kern="1200" dirty="0"/>
        </a:p>
        <a:p>
          <a:pPr marL="171450" lvl="1" indent="-171450" algn="l" defTabSz="711200">
            <a:lnSpc>
              <a:spcPct val="90000"/>
            </a:lnSpc>
            <a:spcBef>
              <a:spcPct val="0"/>
            </a:spcBef>
            <a:spcAft>
              <a:spcPct val="15000"/>
            </a:spcAft>
            <a:buChar char="••"/>
          </a:pPr>
          <a:r>
            <a:rPr lang="en-US" sz="1600" kern="1200" dirty="0" smtClean="0"/>
            <a:t>Track targets with UAVs</a:t>
          </a:r>
          <a:endParaRPr lang="en-US" sz="1600" kern="1200" dirty="0"/>
        </a:p>
      </dsp:txBody>
      <dsp:txXfrm>
        <a:off x="1507271" y="3974246"/>
        <a:ext cx="5426928" cy="1204317"/>
      </dsp:txXfrm>
    </dsp:sp>
    <dsp:sp modelId="{C3A07939-FB4B-4205-AA68-928D35CD6959}">
      <dsp:nvSpPr>
        <dsp:cNvPr id="0" name=""/>
        <dsp:cNvSpPr/>
      </dsp:nvSpPr>
      <dsp:spPr>
        <a:xfrm>
          <a:off x="120431" y="4094678"/>
          <a:ext cx="1386840" cy="963453"/>
        </a:xfrm>
        <a:prstGeom prst="roundRect">
          <a:avLst>
            <a:gd name="adj" fmla="val 10000"/>
          </a:avLst>
        </a:prstGeom>
        <a:blipFill rotWithShape="0">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FDC0D-0C54-4BDB-8D43-C25F4A7BB9DA}">
      <dsp:nvSpPr>
        <dsp:cNvPr id="0" name=""/>
        <dsp:cNvSpPr/>
      </dsp:nvSpPr>
      <dsp:spPr>
        <a:xfrm>
          <a:off x="0" y="0"/>
          <a:ext cx="77724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t>LMCP and CMASI Data Interface</a:t>
          </a:r>
          <a:endParaRPr lang="en-US" sz="2200" b="1" kern="1200" dirty="0"/>
        </a:p>
        <a:p>
          <a:pPr marL="171450" lvl="1" indent="-171450" algn="l" defTabSz="755650">
            <a:lnSpc>
              <a:spcPct val="90000"/>
            </a:lnSpc>
            <a:spcBef>
              <a:spcPct val="0"/>
            </a:spcBef>
            <a:spcAft>
              <a:spcPct val="15000"/>
            </a:spcAft>
            <a:buChar char="••"/>
          </a:pPr>
          <a:r>
            <a:rPr lang="en-US" sz="1700" kern="1200" dirty="0" smtClean="0"/>
            <a:t>Common data exchange language for UAV operations</a:t>
          </a:r>
          <a:endParaRPr lang="en-US" sz="1700" kern="1200" dirty="0"/>
        </a:p>
        <a:p>
          <a:pPr marL="171450" lvl="1" indent="-171450" algn="l" defTabSz="755650">
            <a:lnSpc>
              <a:spcPct val="90000"/>
            </a:lnSpc>
            <a:spcBef>
              <a:spcPct val="0"/>
            </a:spcBef>
            <a:spcAft>
              <a:spcPct val="15000"/>
            </a:spcAft>
            <a:buChar char="••"/>
          </a:pPr>
          <a:r>
            <a:rPr lang="en-US" sz="1700" kern="1200" dirty="0" smtClean="0"/>
            <a:t>Developed in-house and used by multiple organizations</a:t>
          </a:r>
          <a:endParaRPr lang="en-US" sz="1700" kern="1200" dirty="0"/>
        </a:p>
        <a:p>
          <a:pPr marL="171450" lvl="1" indent="-171450" algn="l" defTabSz="755650">
            <a:lnSpc>
              <a:spcPct val="90000"/>
            </a:lnSpc>
            <a:spcBef>
              <a:spcPct val="0"/>
            </a:spcBef>
            <a:spcAft>
              <a:spcPct val="15000"/>
            </a:spcAft>
            <a:buChar char="••"/>
          </a:pPr>
          <a:r>
            <a:rPr lang="en-US" sz="1700" kern="1200" dirty="0" smtClean="0"/>
            <a:t>Easily extensible to many domains</a:t>
          </a:r>
          <a:endParaRPr lang="en-US" sz="1700" kern="1200" dirty="0"/>
        </a:p>
      </dsp:txBody>
      <dsp:txXfrm>
        <a:off x="1695916" y="0"/>
        <a:ext cx="6076483" cy="1414363"/>
      </dsp:txXfrm>
    </dsp:sp>
    <dsp:sp modelId="{7094D02C-B108-4135-84D0-9B64AB885D1E}">
      <dsp:nvSpPr>
        <dsp:cNvPr id="0" name=""/>
        <dsp:cNvSpPr/>
      </dsp:nvSpPr>
      <dsp:spPr>
        <a:xfrm>
          <a:off x="141436" y="141436"/>
          <a:ext cx="1554480" cy="113149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2FDC22D-CFAC-4316-8FB1-C33227798389}">
      <dsp:nvSpPr>
        <dsp:cNvPr id="0" name=""/>
        <dsp:cNvSpPr/>
      </dsp:nvSpPr>
      <dsp:spPr>
        <a:xfrm>
          <a:off x="0" y="1524004"/>
          <a:ext cx="77724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t>Plug-in architecture</a:t>
          </a:r>
          <a:endParaRPr lang="en-US" sz="2200" b="1" kern="1200" dirty="0"/>
        </a:p>
        <a:p>
          <a:pPr marL="171450" lvl="1" indent="-171450" algn="l" defTabSz="755650">
            <a:lnSpc>
              <a:spcPct val="90000"/>
            </a:lnSpc>
            <a:spcBef>
              <a:spcPct val="0"/>
            </a:spcBef>
            <a:spcAft>
              <a:spcPct val="15000"/>
            </a:spcAft>
            <a:buChar char="••"/>
          </a:pPr>
          <a:r>
            <a:rPr lang="en-US" sz="1700" kern="1200" dirty="0" smtClean="0"/>
            <a:t>Develop plug-ins to extend capability</a:t>
          </a:r>
          <a:endParaRPr lang="en-US" sz="1700" kern="1200" dirty="0"/>
        </a:p>
        <a:p>
          <a:pPr marL="171450" lvl="1" indent="-171450" algn="l" defTabSz="755650">
            <a:lnSpc>
              <a:spcPct val="90000"/>
            </a:lnSpc>
            <a:spcBef>
              <a:spcPct val="0"/>
            </a:spcBef>
            <a:spcAft>
              <a:spcPct val="15000"/>
            </a:spcAft>
            <a:buChar char="••"/>
          </a:pPr>
          <a:r>
            <a:rPr lang="en-US" sz="1700" kern="1200" dirty="0" smtClean="0"/>
            <a:t>Change GUI, modeling, or data handling features</a:t>
          </a:r>
          <a:endParaRPr lang="en-US" sz="1700" kern="1200" dirty="0"/>
        </a:p>
      </dsp:txBody>
      <dsp:txXfrm>
        <a:off x="1695916" y="1524004"/>
        <a:ext cx="6076483" cy="1414363"/>
      </dsp:txXfrm>
    </dsp:sp>
    <dsp:sp modelId="{E76F1D65-837E-4BF3-B293-C91293C38B6F}">
      <dsp:nvSpPr>
        <dsp:cNvPr id="0" name=""/>
        <dsp:cNvSpPr/>
      </dsp:nvSpPr>
      <dsp:spPr>
        <a:xfrm>
          <a:off x="141436" y="1697236"/>
          <a:ext cx="1554480" cy="113149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400C0-F26D-484F-A3E1-F54D23FF113A}">
      <dsp:nvSpPr>
        <dsp:cNvPr id="0" name=""/>
        <dsp:cNvSpPr/>
      </dsp:nvSpPr>
      <dsp:spPr>
        <a:xfrm>
          <a:off x="0" y="3111599"/>
          <a:ext cx="77724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t>Visualization, mapping, and analysis</a:t>
          </a:r>
          <a:r>
            <a:rPr lang="en-US" sz="2200" kern="1200" dirty="0" smtClean="0"/>
            <a:t>	</a:t>
          </a:r>
          <a:endParaRPr lang="en-US" sz="2200" kern="1200" dirty="0"/>
        </a:p>
        <a:p>
          <a:pPr marL="171450" lvl="1" indent="-171450" algn="l" defTabSz="755650">
            <a:lnSpc>
              <a:spcPct val="90000"/>
            </a:lnSpc>
            <a:spcBef>
              <a:spcPct val="0"/>
            </a:spcBef>
            <a:spcAft>
              <a:spcPct val="15000"/>
            </a:spcAft>
            <a:buChar char="••"/>
          </a:pPr>
          <a:r>
            <a:rPr lang="en-US" sz="1700" kern="1200" dirty="0" smtClean="0"/>
            <a:t>Add components within simple, well-defined system</a:t>
          </a:r>
          <a:endParaRPr lang="en-US" sz="1700" kern="1200" dirty="0"/>
        </a:p>
        <a:p>
          <a:pPr marL="171450" lvl="1" indent="-171450" algn="l" defTabSz="755650">
            <a:lnSpc>
              <a:spcPct val="90000"/>
            </a:lnSpc>
            <a:spcBef>
              <a:spcPct val="0"/>
            </a:spcBef>
            <a:spcAft>
              <a:spcPct val="15000"/>
            </a:spcAft>
            <a:buChar char="••"/>
          </a:pPr>
          <a:r>
            <a:rPr lang="en-US" sz="1700" kern="1200" dirty="0" smtClean="0"/>
            <a:t>Enhance capability with little additional programming</a:t>
          </a:r>
          <a:endParaRPr lang="en-US" sz="1700" kern="1200" dirty="0"/>
        </a:p>
      </dsp:txBody>
      <dsp:txXfrm>
        <a:off x="1695916" y="3111599"/>
        <a:ext cx="6076483" cy="1414363"/>
      </dsp:txXfrm>
    </dsp:sp>
    <dsp:sp modelId="{AE6AC7AA-FD04-409F-BC51-D4793DDAE900}">
      <dsp:nvSpPr>
        <dsp:cNvPr id="0" name=""/>
        <dsp:cNvSpPr/>
      </dsp:nvSpPr>
      <dsp:spPr>
        <a:xfrm>
          <a:off x="141436" y="3253035"/>
          <a:ext cx="1554480" cy="113149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C8D03-F494-4CB0-A349-096C085D046B}">
      <dsp:nvSpPr>
        <dsp:cNvPr id="0" name=""/>
        <dsp:cNvSpPr/>
      </dsp:nvSpPr>
      <dsp:spPr>
        <a:xfrm>
          <a:off x="2292548" y="2369110"/>
          <a:ext cx="1510903" cy="1510903"/>
        </a:xfrm>
        <a:prstGeom prst="ellips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AMASE Framework</a:t>
          </a:r>
        </a:p>
        <a:p>
          <a:pPr lvl="0" algn="ctr" defTabSz="711200">
            <a:lnSpc>
              <a:spcPct val="90000"/>
            </a:lnSpc>
            <a:spcBef>
              <a:spcPct val="0"/>
            </a:spcBef>
            <a:spcAft>
              <a:spcPct val="35000"/>
            </a:spcAft>
          </a:pPr>
          <a:r>
            <a:rPr lang="en-US" sz="1600" kern="1200" dirty="0" smtClean="0"/>
            <a:t>(Context)</a:t>
          </a:r>
          <a:endParaRPr lang="en-US" sz="1600" kern="1200" dirty="0"/>
        </a:p>
      </dsp:txBody>
      <dsp:txXfrm>
        <a:off x="2513815" y="2590377"/>
        <a:ext cx="1068369" cy="1068369"/>
      </dsp:txXfrm>
    </dsp:sp>
    <dsp:sp modelId="{772D9BDD-5582-4611-B511-2845FFB2D000}">
      <dsp:nvSpPr>
        <dsp:cNvPr id="0" name=""/>
        <dsp:cNvSpPr/>
      </dsp:nvSpPr>
      <dsp:spPr>
        <a:xfrm rot="10800000">
          <a:off x="530476" y="2909258"/>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26481A5F-90A9-441B-A443-EF03BC224EBC}">
      <dsp:nvSpPr>
        <dsp:cNvPr id="0" name=""/>
        <dsp:cNvSpPr/>
      </dsp:nvSpPr>
      <dsp:spPr>
        <a:xfrm>
          <a:off x="1660" y="2701509"/>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Window Manager</a:t>
          </a:r>
          <a:endParaRPr lang="en-US" sz="1600" kern="1200" dirty="0"/>
        </a:p>
      </dsp:txBody>
      <dsp:txXfrm>
        <a:off x="26442" y="2726291"/>
        <a:ext cx="1008068" cy="796541"/>
      </dsp:txXfrm>
    </dsp:sp>
    <dsp:sp modelId="{ACEF3465-E2BF-43B7-B3CD-DBEE750A3498}">
      <dsp:nvSpPr>
        <dsp:cNvPr id="0" name=""/>
        <dsp:cNvSpPr/>
      </dsp:nvSpPr>
      <dsp:spPr>
        <a:xfrm rot="12600000">
          <a:off x="756216" y="2066786"/>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D095326E-A980-4FD7-AD16-DEBFA609FC79}">
      <dsp:nvSpPr>
        <dsp:cNvPr id="0" name=""/>
        <dsp:cNvSpPr/>
      </dsp:nvSpPr>
      <dsp:spPr>
        <a:xfrm>
          <a:off x="338944" y="1442747"/>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Analysis</a:t>
          </a:r>
        </a:p>
        <a:p>
          <a:pPr lvl="0" algn="ctr" defTabSz="711200">
            <a:lnSpc>
              <a:spcPct val="90000"/>
            </a:lnSpc>
            <a:spcBef>
              <a:spcPct val="0"/>
            </a:spcBef>
            <a:spcAft>
              <a:spcPct val="35000"/>
            </a:spcAft>
          </a:pPr>
          <a:r>
            <a:rPr lang="en-US" sz="1600" kern="1200" dirty="0" smtClean="0"/>
            <a:t>Manager</a:t>
          </a:r>
          <a:endParaRPr lang="en-US" sz="1600" kern="1200" dirty="0"/>
        </a:p>
      </dsp:txBody>
      <dsp:txXfrm>
        <a:off x="363726" y="1467529"/>
        <a:ext cx="1008068" cy="796541"/>
      </dsp:txXfrm>
    </dsp:sp>
    <dsp:sp modelId="{FBF6D237-B788-4C4B-9345-61B43E77581F}">
      <dsp:nvSpPr>
        <dsp:cNvPr id="0" name=""/>
        <dsp:cNvSpPr/>
      </dsp:nvSpPr>
      <dsp:spPr>
        <a:xfrm rot="14400000">
          <a:off x="1372948" y="1450053"/>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C5B0F068-CC4B-4585-A9F8-97C66617B8B8}">
      <dsp:nvSpPr>
        <dsp:cNvPr id="0" name=""/>
        <dsp:cNvSpPr/>
      </dsp:nvSpPr>
      <dsp:spPr>
        <a:xfrm>
          <a:off x="1260422" y="521270"/>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Network Server</a:t>
          </a:r>
          <a:endParaRPr lang="en-US" sz="1600" kern="1200" dirty="0"/>
        </a:p>
      </dsp:txBody>
      <dsp:txXfrm>
        <a:off x="1285204" y="546052"/>
        <a:ext cx="1008068" cy="796541"/>
      </dsp:txXfrm>
    </dsp:sp>
    <dsp:sp modelId="{2EEF70F3-8417-4BDC-9BA8-3B8A9AE05E65}">
      <dsp:nvSpPr>
        <dsp:cNvPr id="0" name=""/>
        <dsp:cNvSpPr/>
      </dsp:nvSpPr>
      <dsp:spPr>
        <a:xfrm rot="16200000">
          <a:off x="2215421" y="1224314"/>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D8727BC8-6238-4AE4-93E0-834026A487BA}">
      <dsp:nvSpPr>
        <dsp:cNvPr id="0" name=""/>
        <dsp:cNvSpPr/>
      </dsp:nvSpPr>
      <dsp:spPr>
        <a:xfrm>
          <a:off x="2519183" y="183986"/>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Map Plugin</a:t>
          </a:r>
          <a:endParaRPr lang="en-US" sz="1600" kern="1200" dirty="0"/>
        </a:p>
      </dsp:txBody>
      <dsp:txXfrm>
        <a:off x="2543965" y="208768"/>
        <a:ext cx="1008068" cy="796541"/>
      </dsp:txXfrm>
    </dsp:sp>
    <dsp:sp modelId="{D31D793B-0C97-41F9-9A0B-96C5923E16FD}">
      <dsp:nvSpPr>
        <dsp:cNvPr id="0" name=""/>
        <dsp:cNvSpPr/>
      </dsp:nvSpPr>
      <dsp:spPr>
        <a:xfrm rot="18000000">
          <a:off x="3057893" y="1450053"/>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2629715E-BCE1-4DB5-8C60-573921D9090E}">
      <dsp:nvSpPr>
        <dsp:cNvPr id="0" name=""/>
        <dsp:cNvSpPr/>
      </dsp:nvSpPr>
      <dsp:spPr>
        <a:xfrm>
          <a:off x="3777945" y="521270"/>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Scenario Manager</a:t>
          </a:r>
          <a:endParaRPr lang="en-US" sz="1600" kern="1200" dirty="0"/>
        </a:p>
      </dsp:txBody>
      <dsp:txXfrm>
        <a:off x="3802727" y="546052"/>
        <a:ext cx="1008068" cy="796541"/>
      </dsp:txXfrm>
    </dsp:sp>
    <dsp:sp modelId="{5118C91F-28DF-4854-929B-E2C387F00C19}">
      <dsp:nvSpPr>
        <dsp:cNvPr id="0" name=""/>
        <dsp:cNvSpPr/>
      </dsp:nvSpPr>
      <dsp:spPr>
        <a:xfrm rot="19800000">
          <a:off x="3674625" y="2066786"/>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1478CAC6-6354-445D-9AC2-669457028A60}">
      <dsp:nvSpPr>
        <dsp:cNvPr id="0" name=""/>
        <dsp:cNvSpPr/>
      </dsp:nvSpPr>
      <dsp:spPr>
        <a:xfrm>
          <a:off x="4699423" y="1442747"/>
          <a:ext cx="1057632" cy="84610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Entity Control</a:t>
          </a:r>
          <a:endParaRPr lang="en-US" sz="1600" kern="1200" dirty="0"/>
        </a:p>
      </dsp:txBody>
      <dsp:txXfrm>
        <a:off x="4724205" y="1467529"/>
        <a:ext cx="1008068" cy="796541"/>
      </dsp:txXfrm>
    </dsp:sp>
    <dsp:sp modelId="{80465760-6735-472B-8E05-7C40B5E9F4A0}">
      <dsp:nvSpPr>
        <dsp:cNvPr id="0" name=""/>
        <dsp:cNvSpPr/>
      </dsp:nvSpPr>
      <dsp:spPr>
        <a:xfrm>
          <a:off x="3900365" y="2909258"/>
          <a:ext cx="1665157" cy="430607"/>
        </a:xfrm>
        <a:prstGeom prst="leftArrow">
          <a:avLst>
            <a:gd name="adj1" fmla="val 60000"/>
            <a:gd name="adj2" fmla="val 5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1CC10344-0F60-444A-93B2-04AFB3559BD9}">
      <dsp:nvSpPr>
        <dsp:cNvPr id="0" name=""/>
        <dsp:cNvSpPr/>
      </dsp:nvSpPr>
      <dsp:spPr>
        <a:xfrm>
          <a:off x="5036707" y="2701509"/>
          <a:ext cx="1057632" cy="846105"/>
        </a:xfrm>
        <a:prstGeom prst="roundRect">
          <a:avLst>
            <a:gd name="adj" fmla="val 10000"/>
          </a:avLst>
        </a:prstGeom>
        <a:solidFill>
          <a:schemeClr val="lt1"/>
        </a:solidFill>
        <a:ln w="12700" cap="flat" cmpd="sng" algn="ctr">
          <a:solidFill>
            <a:schemeClr val="dk1"/>
          </a:solidFill>
          <a:prstDash val="lgDash"/>
        </a:ln>
        <a:effectLst/>
        <a:scene3d>
          <a:camera prst="orthographicFront"/>
          <a:lightRig rig="flat" dir="t"/>
        </a:scene3d>
        <a:sp3d/>
      </dsp:spPr>
      <dsp:style>
        <a:lnRef idx="2">
          <a:schemeClr val="dk1"/>
        </a:lnRef>
        <a:fillRef idx="1">
          <a:schemeClr val="lt1"/>
        </a:fillRef>
        <a:effectRef idx="0">
          <a:schemeClr val="dk1"/>
        </a:effectRef>
        <a:fontRef idx="minor">
          <a:schemeClr val="dk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Other Plugins</a:t>
          </a:r>
          <a:endParaRPr lang="en-US" sz="1600" kern="1200" dirty="0"/>
        </a:p>
      </dsp:txBody>
      <dsp:txXfrm>
        <a:off x="5061489" y="2726291"/>
        <a:ext cx="1008068" cy="796541"/>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8">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9">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673E94-6F0D-4302-ABB4-AFE8E2A7290E}" type="datetimeFigureOut">
              <a:rPr lang="en-US" smtClean="0"/>
              <a:pPr/>
              <a:t>7/21/15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967619-AE61-46A0-B92D-2D301936DD55}" type="slidenum">
              <a:rPr lang="en-US" smtClean="0"/>
              <a:pPr/>
              <a:t>‹#›</a:t>
            </a:fld>
            <a:endParaRPr lang="en-US"/>
          </a:p>
        </p:txBody>
      </p:sp>
    </p:spTree>
    <p:extLst>
      <p:ext uri="{BB962C8B-B14F-4D97-AF65-F5344CB8AC3E}">
        <p14:creationId xmlns:p14="http://schemas.microsoft.com/office/powerpoint/2010/main" val="711529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Main Points:</a:t>
            </a:r>
          </a:p>
          <a:p>
            <a:endParaRPr lang="en-US" dirty="0" smtClean="0"/>
          </a:p>
          <a:p>
            <a:r>
              <a:rPr lang="en-US" dirty="0" smtClean="0"/>
              <a:t>- Collaboration through Simulation: The</a:t>
            </a:r>
            <a:r>
              <a:rPr lang="en-US" baseline="0" dirty="0" smtClean="0"/>
              <a:t> purpose of AMASE is to supply an easy-to-run, easy-to-connect-to simulation for both in-house use and outside organizations.  </a:t>
            </a:r>
          </a:p>
          <a:p>
            <a:pPr>
              <a:buFontTx/>
              <a:buChar char="-"/>
            </a:pPr>
            <a:r>
              <a:rPr lang="en-US" dirty="0" smtClean="0"/>
              <a:t> Minimize</a:t>
            </a:r>
            <a:r>
              <a:rPr lang="en-US" baseline="0" dirty="0" smtClean="0"/>
              <a:t> re-work and learning curves: </a:t>
            </a:r>
            <a:r>
              <a:rPr lang="en-US" dirty="0" smtClean="0"/>
              <a:t>The interface allows native development by the many algorithm suppliers (industry,</a:t>
            </a:r>
            <a:r>
              <a:rPr lang="en-US" baseline="0" dirty="0" smtClean="0"/>
              <a:t> academia, government) The interface supports all popular programming languages, computing platforms</a:t>
            </a:r>
          </a:p>
          <a:p>
            <a:pPr>
              <a:buFontTx/>
              <a:buChar char="-"/>
            </a:pPr>
            <a:r>
              <a:rPr lang="en-US" dirty="0" smtClean="0"/>
              <a:t> Improve Speed of Development:</a:t>
            </a:r>
            <a:r>
              <a:rPr lang="en-US" baseline="0" dirty="0" smtClean="0"/>
              <a:t> </a:t>
            </a:r>
            <a:r>
              <a:rPr lang="en-US" dirty="0" smtClean="0"/>
              <a:t>AMASE</a:t>
            </a:r>
            <a:r>
              <a:rPr lang="en-US" baseline="0" dirty="0" smtClean="0"/>
              <a:t> has shown to tighten the develop-Test-Analyze loop.  Quick looks as well as advanced development are both possible with AMASE.  </a:t>
            </a:r>
          </a:p>
          <a:p>
            <a:pPr>
              <a:buFontTx/>
              <a:buChar char="-"/>
            </a:pPr>
            <a:r>
              <a:rPr lang="en-US" baseline="0" dirty="0" smtClean="0"/>
              <a:t>True government ownership of government funded products: By providing a common platform and interface, software developed by other organizations is executable in-house, and reusable for other projects.</a:t>
            </a:r>
            <a:endParaRPr lang="en-US" dirty="0"/>
          </a:p>
        </p:txBody>
      </p:sp>
      <p:sp>
        <p:nvSpPr>
          <p:cNvPr id="4" name="Slide Number Placeholder 3"/>
          <p:cNvSpPr>
            <a:spLocks noGrp="1"/>
          </p:cNvSpPr>
          <p:nvPr>
            <p:ph type="sldNum" sz="quarter" idx="10"/>
          </p:nvPr>
        </p:nvSpPr>
        <p:spPr/>
        <p:txBody>
          <a:bodyPr/>
          <a:lstStyle/>
          <a:p>
            <a:fld id="{0BAB72A3-373B-415D-BA9A-D159F15E6C70}"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AMASE was born as a cooperative control simulation, but has been adapted and expanded into other areas.  AMASE is well suited for any project that involves multiple entities interacting in a common environment.  </a:t>
            </a:r>
          </a:p>
          <a:p>
            <a:endParaRPr lang="en-US" baseline="0" dirty="0" smtClean="0"/>
          </a:p>
          <a:p>
            <a:r>
              <a:rPr lang="en-US" baseline="0" dirty="0" smtClean="0"/>
              <a:t>Sense and Avoid is the latest research area to adopt AMASE. Advanced sensor modeling and integration of avoidance algorithms have been integrated into the AMASE framework.  By using existing AMASE components, contractors and in-house personnel have been able to focus on the SAA-related problems, rather than building separate simulations.</a:t>
            </a:r>
            <a:endParaRPr lang="en-US" dirty="0"/>
          </a:p>
        </p:txBody>
      </p:sp>
      <p:sp>
        <p:nvSpPr>
          <p:cNvPr id="4" name="Slide Number Placeholder 3"/>
          <p:cNvSpPr>
            <a:spLocks noGrp="1"/>
          </p:cNvSpPr>
          <p:nvPr>
            <p:ph type="sldNum" sz="quarter" idx="10"/>
          </p:nvPr>
        </p:nvSpPr>
        <p:spPr/>
        <p:txBody>
          <a:bodyPr/>
          <a:lstStyle/>
          <a:p>
            <a:fld id="{0BAB72A3-373B-415D-BA9A-D159F15E6C70}"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Any one feature of AMASE doesn’t make AMASE</a:t>
            </a:r>
            <a:r>
              <a:rPr lang="en-US" baseline="0" dirty="0" smtClean="0"/>
              <a:t> unique, but the synergy of the features makes AMASE the only self-contained UAV teaming simulation of its kind.</a:t>
            </a:r>
          </a:p>
          <a:p>
            <a:pPr>
              <a:buFontTx/>
              <a:buChar char="-"/>
            </a:pPr>
            <a:r>
              <a:rPr lang="en-US" baseline="0" dirty="0" smtClean="0"/>
              <a:t> Navigational capabilities represent a combination of real-world aircraft capabilities: loiter, waypoint following, basic autopilot commands</a:t>
            </a:r>
          </a:p>
          <a:p>
            <a:pPr>
              <a:buFontTx/>
              <a:buChar char="-"/>
            </a:pPr>
            <a:r>
              <a:rPr lang="en-US" baseline="0" dirty="0" smtClean="0"/>
              <a:t> Parametric flight modeling enables stable flight, using a minimum amount of configuration data.  Has been used to represent very small to very large UAVs</a:t>
            </a:r>
          </a:p>
          <a:p>
            <a:pPr>
              <a:buFontTx/>
              <a:buChar char="-"/>
            </a:pPr>
            <a:r>
              <a:rPr lang="en-US" baseline="0" dirty="0" smtClean="0"/>
              <a:t> Sensor modeling (mostly EO/IR) includes a high-fidelity representation of view frustum, moving gimbals, geographic point-stare, and a simple operator model for target detection</a:t>
            </a:r>
          </a:p>
          <a:p>
            <a:pPr>
              <a:buFontTx/>
              <a:buChar char="-"/>
            </a:pPr>
            <a:r>
              <a:rPr lang="en-US" baseline="0" dirty="0" smtClean="0"/>
              <a:t> Target movement enables more advanced scenarios using scripted movement, or movement controlled by internal/external </a:t>
            </a:r>
            <a:r>
              <a:rPr lang="en-US" baseline="0" dirty="0" err="1" smtClean="0"/>
              <a:t>plugins</a:t>
            </a:r>
            <a:r>
              <a:rPr lang="en-US" baseline="0" dirty="0" smtClean="0"/>
              <a:t>.</a:t>
            </a:r>
          </a:p>
          <a:p>
            <a:pPr>
              <a:buFontTx/>
              <a:buChar char="-"/>
            </a:pPr>
            <a:r>
              <a:rPr lang="en-US" baseline="0" dirty="0" smtClean="0"/>
              <a:t> Target tracking capability is include so UAVs can acquire and follow moving targets, or automatically loiter around stationary targets.</a:t>
            </a:r>
          </a:p>
          <a:p>
            <a:endParaRPr lang="en-US" dirty="0"/>
          </a:p>
        </p:txBody>
      </p:sp>
      <p:sp>
        <p:nvSpPr>
          <p:cNvPr id="4" name="Slide Number Placeholder 3"/>
          <p:cNvSpPr>
            <a:spLocks noGrp="1"/>
          </p:cNvSpPr>
          <p:nvPr>
            <p:ph type="sldNum" sz="quarter" idx="10"/>
          </p:nvPr>
        </p:nvSpPr>
        <p:spPr/>
        <p:txBody>
          <a:bodyPr/>
          <a:lstStyle/>
          <a:p>
            <a:fld id="{0BAB72A3-373B-415D-BA9A-D159F15E6C70}"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CMASI data architecture</a:t>
            </a:r>
            <a:r>
              <a:rPr lang="en-US" baseline="0" dirty="0" smtClean="0"/>
              <a:t> and underlying LMCP protocol allow for many types of external tools/algorithms to connect to AMASE</a:t>
            </a:r>
          </a:p>
          <a:p>
            <a:r>
              <a:rPr lang="en-US" baseline="0" dirty="0" smtClean="0"/>
              <a:t>  --The LCMP system allows almost limitless customization of data types for custom versions of AMASE</a:t>
            </a:r>
          </a:p>
          <a:p>
            <a:r>
              <a:rPr lang="en-US" baseline="0" dirty="0" smtClean="0"/>
              <a:t>- </a:t>
            </a:r>
            <a:r>
              <a:rPr lang="en-US" baseline="0" dirty="0" err="1" smtClean="0"/>
              <a:t>Plugins</a:t>
            </a:r>
            <a:r>
              <a:rPr lang="en-US" baseline="0" dirty="0" smtClean="0"/>
              <a:t> extend AMASE capability.  The internal models can be augmented or replaced entirely through the use of custom </a:t>
            </a:r>
            <a:r>
              <a:rPr lang="en-US" baseline="0" dirty="0" err="1" smtClean="0"/>
              <a:t>plugins</a:t>
            </a:r>
            <a:r>
              <a:rPr lang="en-US" baseline="0" dirty="0" smtClean="0"/>
              <a:t>.</a:t>
            </a:r>
          </a:p>
          <a:p>
            <a:r>
              <a:rPr lang="en-US" baseline="0" dirty="0" smtClean="0"/>
              <a:t>- The AMASE GUI, data management, analysis system, moving map, and 3D displays are all based on a </a:t>
            </a:r>
            <a:r>
              <a:rPr lang="en-US" baseline="0" dirty="0" err="1" smtClean="0"/>
              <a:t>plugin</a:t>
            </a:r>
            <a:r>
              <a:rPr lang="en-US" baseline="0" dirty="0" smtClean="0"/>
              <a:t> architecture.  Any component can be added/removed.</a:t>
            </a:r>
          </a:p>
          <a:p>
            <a:r>
              <a:rPr lang="en-US" baseline="0" dirty="0" smtClean="0"/>
              <a:t>- Visualization is a strength of AMASE.  The 2D/3D visualization allows team-based analysis of mission plans and communicates capabilities quickly.  </a:t>
            </a:r>
          </a:p>
          <a:p>
            <a:r>
              <a:rPr lang="en-US" baseline="0" dirty="0" smtClean="0"/>
              <a:t>  -- Good visualization is important for rapid development</a:t>
            </a:r>
          </a:p>
          <a:p>
            <a:r>
              <a:rPr lang="en-US" baseline="0" dirty="0" smtClean="0"/>
              <a:t>  -- The 2D map display allows developers to easily add layers for additional data visualization</a:t>
            </a:r>
          </a:p>
          <a:p>
            <a:r>
              <a:rPr lang="en-US" baseline="0" dirty="0" smtClean="0"/>
              <a:t>  -- Leveraging NASA </a:t>
            </a:r>
            <a:r>
              <a:rPr lang="en-US" baseline="0" dirty="0" err="1" smtClean="0"/>
              <a:t>Worldwind</a:t>
            </a:r>
            <a:r>
              <a:rPr lang="en-US" baseline="0" dirty="0" smtClean="0"/>
              <a:t> for 3D and sensor viewing brings thousands of man-hours of effort for free. </a:t>
            </a:r>
          </a:p>
          <a:p>
            <a:endParaRPr lang="en-US" baseline="0" dirty="0" smtClean="0"/>
          </a:p>
          <a:p>
            <a:r>
              <a:rPr lang="en-US" baseline="0" dirty="0" smtClean="0"/>
              <a:t>Big point: AMASE is not a fixed, inflexible simulation.  It is open-source, free, and architected for easy expansion by any developer.</a:t>
            </a:r>
          </a:p>
          <a:p>
            <a:endParaRPr lang="en-US" dirty="0"/>
          </a:p>
        </p:txBody>
      </p:sp>
      <p:sp>
        <p:nvSpPr>
          <p:cNvPr id="4" name="Slide Number Placeholder 3"/>
          <p:cNvSpPr>
            <a:spLocks noGrp="1"/>
          </p:cNvSpPr>
          <p:nvPr>
            <p:ph type="sldNum" sz="quarter" idx="10"/>
          </p:nvPr>
        </p:nvSpPr>
        <p:spPr/>
        <p:txBody>
          <a:bodyPr/>
          <a:lstStyle/>
          <a:p>
            <a:fld id="{0BAB72A3-373B-415D-BA9A-D159F15E6C70}"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B6C5B4-9B4E-4583-8F0E-26F041A348FE}" type="datetime1">
              <a:rPr lang="en-US" smtClean="0"/>
              <a:pPr/>
              <a:t>7/21/15</a:t>
            </a:fld>
            <a:endParaRPr lang="en-US"/>
          </a:p>
        </p:txBody>
      </p:sp>
      <p:sp>
        <p:nvSpPr>
          <p:cNvPr id="5" name="Footer Placeholder 4"/>
          <p:cNvSpPr>
            <a:spLocks noGrp="1"/>
          </p:cNvSpPr>
          <p:nvPr>
            <p:ph type="ftr" sz="quarter" idx="11"/>
          </p:nvPr>
        </p:nvSpPr>
        <p:spPr/>
        <p:txBody>
          <a:bodyPr/>
          <a:lstStyle/>
          <a:p>
            <a:r>
              <a:rPr lang="en-US" smtClean="0"/>
              <a:t>Distribution D</a:t>
            </a:r>
            <a:endParaRPr lang="en-US"/>
          </a:p>
        </p:txBody>
      </p:sp>
      <p:sp>
        <p:nvSpPr>
          <p:cNvPr id="6" name="Slide Number Placeholder 5"/>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0D1A06-BD20-4022-8710-6C6B9281A639}" type="datetime1">
              <a:rPr lang="en-US" smtClean="0"/>
              <a:pPr/>
              <a:t>7/21/15</a:t>
            </a:fld>
            <a:endParaRPr lang="en-US"/>
          </a:p>
        </p:txBody>
      </p:sp>
      <p:sp>
        <p:nvSpPr>
          <p:cNvPr id="5" name="Footer Placeholder 4"/>
          <p:cNvSpPr>
            <a:spLocks noGrp="1"/>
          </p:cNvSpPr>
          <p:nvPr>
            <p:ph type="ftr" sz="quarter" idx="11"/>
          </p:nvPr>
        </p:nvSpPr>
        <p:spPr/>
        <p:txBody>
          <a:bodyPr/>
          <a:lstStyle/>
          <a:p>
            <a:r>
              <a:rPr lang="en-US" smtClean="0"/>
              <a:t>Distribution D</a:t>
            </a:r>
            <a:endParaRPr lang="en-US"/>
          </a:p>
        </p:txBody>
      </p:sp>
      <p:sp>
        <p:nvSpPr>
          <p:cNvPr id="6" name="Slide Number Placeholder 5"/>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D73155-A3E2-4805-ADB1-4C27B7280079}" type="datetime1">
              <a:rPr lang="en-US" smtClean="0"/>
              <a:pPr/>
              <a:t>7/21/15</a:t>
            </a:fld>
            <a:endParaRPr lang="en-US"/>
          </a:p>
        </p:txBody>
      </p:sp>
      <p:sp>
        <p:nvSpPr>
          <p:cNvPr id="5" name="Footer Placeholder 4"/>
          <p:cNvSpPr>
            <a:spLocks noGrp="1"/>
          </p:cNvSpPr>
          <p:nvPr>
            <p:ph type="ftr" sz="quarter" idx="11"/>
          </p:nvPr>
        </p:nvSpPr>
        <p:spPr/>
        <p:txBody>
          <a:bodyPr/>
          <a:lstStyle/>
          <a:p>
            <a:r>
              <a:rPr lang="en-US" smtClean="0"/>
              <a:t>Distribution D</a:t>
            </a:r>
            <a:endParaRPr lang="en-US"/>
          </a:p>
        </p:txBody>
      </p:sp>
      <p:sp>
        <p:nvSpPr>
          <p:cNvPr id="6" name="Slide Number Placeholder 5"/>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Date Placeholder 19"/>
          <p:cNvSpPr>
            <a:spLocks noGrp="1"/>
          </p:cNvSpPr>
          <p:nvPr>
            <p:ph type="dt" sz="half" idx="10"/>
          </p:nvPr>
        </p:nvSpPr>
        <p:spPr/>
        <p:txBody>
          <a:bodyPr/>
          <a:lstStyle/>
          <a:p>
            <a:fld id="{04F5388D-ABD6-454B-9B67-AFB3391C4EB7}" type="datetime1">
              <a:rPr lang="en-US" smtClean="0"/>
              <a:pPr/>
              <a:t>7/21/15</a:t>
            </a:fld>
            <a:endParaRPr lang="en-US"/>
          </a:p>
        </p:txBody>
      </p:sp>
      <p:sp>
        <p:nvSpPr>
          <p:cNvPr id="21" name="Slide Number Placeholder 20"/>
          <p:cNvSpPr>
            <a:spLocks noGrp="1"/>
          </p:cNvSpPr>
          <p:nvPr>
            <p:ph type="sldNum" sz="quarter" idx="11"/>
          </p:nvPr>
        </p:nvSpPr>
        <p:spPr/>
        <p:txBody>
          <a:bodyPr/>
          <a:lstStyle/>
          <a:p>
            <a:fld id="{F525477F-B5A5-47AB-8683-4EA11098BCCE}" type="slidenum">
              <a:rPr lang="en-US" smtClean="0"/>
              <a:pPr/>
              <a:t>‹#›</a:t>
            </a:fld>
            <a:endParaRPr lang="en-US"/>
          </a:p>
        </p:txBody>
      </p:sp>
      <p:sp>
        <p:nvSpPr>
          <p:cNvPr id="22" name="Footer Placeholder 21"/>
          <p:cNvSpPr>
            <a:spLocks noGrp="1"/>
          </p:cNvSpPr>
          <p:nvPr>
            <p:ph type="ftr" sz="quarter" idx="12"/>
          </p:nvPr>
        </p:nvSpPr>
        <p:spPr/>
        <p:txBody>
          <a:bodyPr/>
          <a:lstStyle/>
          <a:p>
            <a:r>
              <a:rPr lang="en-US" smtClean="0"/>
              <a:t>Distribution D</a:t>
            </a:r>
            <a:endParaRPr lang="en-US"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A4D9E8-7418-480D-A0DA-217B6DC499E5}" type="datetime1">
              <a:rPr lang="en-US" smtClean="0"/>
              <a:pPr/>
              <a:t>7/21/15</a:t>
            </a:fld>
            <a:endParaRPr lang="en-US"/>
          </a:p>
        </p:txBody>
      </p:sp>
      <p:sp>
        <p:nvSpPr>
          <p:cNvPr id="5" name="Footer Placeholder 4"/>
          <p:cNvSpPr>
            <a:spLocks noGrp="1"/>
          </p:cNvSpPr>
          <p:nvPr>
            <p:ph type="ftr" sz="quarter" idx="11"/>
          </p:nvPr>
        </p:nvSpPr>
        <p:spPr/>
        <p:txBody>
          <a:bodyPr/>
          <a:lstStyle/>
          <a:p>
            <a:r>
              <a:rPr lang="en-US" smtClean="0"/>
              <a:t>Distribution D</a:t>
            </a:r>
            <a:endParaRPr lang="en-US"/>
          </a:p>
        </p:txBody>
      </p:sp>
      <p:sp>
        <p:nvSpPr>
          <p:cNvPr id="6" name="Slide Number Placeholder 5"/>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ADDA93-BDF1-4BD3-B1AD-8705AB23FE5F}" type="datetime1">
              <a:rPr lang="en-US" smtClean="0"/>
              <a:pPr/>
              <a:t>7/21/15</a:t>
            </a:fld>
            <a:endParaRPr lang="en-US"/>
          </a:p>
        </p:txBody>
      </p:sp>
      <p:sp>
        <p:nvSpPr>
          <p:cNvPr id="6" name="Footer Placeholder 5"/>
          <p:cNvSpPr>
            <a:spLocks noGrp="1"/>
          </p:cNvSpPr>
          <p:nvPr>
            <p:ph type="ftr" sz="quarter" idx="11"/>
          </p:nvPr>
        </p:nvSpPr>
        <p:spPr/>
        <p:txBody>
          <a:bodyPr/>
          <a:lstStyle/>
          <a:p>
            <a:r>
              <a:rPr lang="en-US" smtClean="0"/>
              <a:t>Distribution D</a:t>
            </a:r>
            <a:endParaRPr lang="en-US"/>
          </a:p>
        </p:txBody>
      </p:sp>
      <p:sp>
        <p:nvSpPr>
          <p:cNvPr id="7" name="Slide Number Placeholder 6"/>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CDEEC5-C71E-4711-81AC-233D57AD2234}" type="datetime1">
              <a:rPr lang="en-US" smtClean="0"/>
              <a:pPr/>
              <a:t>7/21/15</a:t>
            </a:fld>
            <a:endParaRPr lang="en-US"/>
          </a:p>
        </p:txBody>
      </p:sp>
      <p:sp>
        <p:nvSpPr>
          <p:cNvPr id="8" name="Footer Placeholder 7"/>
          <p:cNvSpPr>
            <a:spLocks noGrp="1"/>
          </p:cNvSpPr>
          <p:nvPr>
            <p:ph type="ftr" sz="quarter" idx="11"/>
          </p:nvPr>
        </p:nvSpPr>
        <p:spPr/>
        <p:txBody>
          <a:bodyPr/>
          <a:lstStyle/>
          <a:p>
            <a:r>
              <a:rPr lang="en-US" smtClean="0"/>
              <a:t>Distribution D</a:t>
            </a:r>
            <a:endParaRPr lang="en-US"/>
          </a:p>
        </p:txBody>
      </p:sp>
      <p:sp>
        <p:nvSpPr>
          <p:cNvPr id="9" name="Slide Number Placeholder 8"/>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D63F0E-CE1B-420C-A70C-68D9268E3438}" type="datetime1">
              <a:rPr lang="en-US" smtClean="0"/>
              <a:pPr/>
              <a:t>7/21/15</a:t>
            </a:fld>
            <a:endParaRPr lang="en-US"/>
          </a:p>
        </p:txBody>
      </p:sp>
      <p:sp>
        <p:nvSpPr>
          <p:cNvPr id="4" name="Footer Placeholder 3"/>
          <p:cNvSpPr>
            <a:spLocks noGrp="1"/>
          </p:cNvSpPr>
          <p:nvPr>
            <p:ph type="ftr" sz="quarter" idx="11"/>
          </p:nvPr>
        </p:nvSpPr>
        <p:spPr/>
        <p:txBody>
          <a:bodyPr/>
          <a:lstStyle/>
          <a:p>
            <a:r>
              <a:rPr lang="en-US" smtClean="0"/>
              <a:t>Distribution D</a:t>
            </a:r>
            <a:endParaRPr lang="en-US"/>
          </a:p>
        </p:txBody>
      </p:sp>
      <p:sp>
        <p:nvSpPr>
          <p:cNvPr id="5" name="Slide Number Placeholder 4"/>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88D5C-769A-4687-9DB6-B96FA6662585}" type="datetime1">
              <a:rPr lang="en-US" smtClean="0"/>
              <a:pPr/>
              <a:t>7/21/15</a:t>
            </a:fld>
            <a:endParaRPr lang="en-US"/>
          </a:p>
        </p:txBody>
      </p:sp>
      <p:sp>
        <p:nvSpPr>
          <p:cNvPr id="3" name="Footer Placeholder 2"/>
          <p:cNvSpPr>
            <a:spLocks noGrp="1"/>
          </p:cNvSpPr>
          <p:nvPr>
            <p:ph type="ftr" sz="quarter" idx="11"/>
          </p:nvPr>
        </p:nvSpPr>
        <p:spPr/>
        <p:txBody>
          <a:bodyPr/>
          <a:lstStyle/>
          <a:p>
            <a:r>
              <a:rPr lang="en-US" smtClean="0"/>
              <a:t>Distribution D</a:t>
            </a:r>
            <a:endParaRPr lang="en-US"/>
          </a:p>
        </p:txBody>
      </p:sp>
      <p:sp>
        <p:nvSpPr>
          <p:cNvPr id="4" name="Slide Number Placeholder 3"/>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BE1999-00FC-4C4F-B1C0-994A6F2B7097}" type="datetime1">
              <a:rPr lang="en-US" smtClean="0"/>
              <a:pPr/>
              <a:t>7/21/15</a:t>
            </a:fld>
            <a:endParaRPr lang="en-US"/>
          </a:p>
        </p:txBody>
      </p:sp>
      <p:sp>
        <p:nvSpPr>
          <p:cNvPr id="6" name="Footer Placeholder 5"/>
          <p:cNvSpPr>
            <a:spLocks noGrp="1"/>
          </p:cNvSpPr>
          <p:nvPr>
            <p:ph type="ftr" sz="quarter" idx="11"/>
          </p:nvPr>
        </p:nvSpPr>
        <p:spPr/>
        <p:txBody>
          <a:bodyPr/>
          <a:lstStyle/>
          <a:p>
            <a:r>
              <a:rPr lang="en-US" smtClean="0"/>
              <a:t>Distribution D</a:t>
            </a:r>
            <a:endParaRPr lang="en-US"/>
          </a:p>
        </p:txBody>
      </p:sp>
      <p:sp>
        <p:nvSpPr>
          <p:cNvPr id="7" name="Slide Number Placeholder 6"/>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7C0911-4F7B-4DE1-9881-28DCA63EBBEE}" type="datetime1">
              <a:rPr lang="en-US" smtClean="0"/>
              <a:pPr/>
              <a:t>7/21/15</a:t>
            </a:fld>
            <a:endParaRPr lang="en-US"/>
          </a:p>
        </p:txBody>
      </p:sp>
      <p:sp>
        <p:nvSpPr>
          <p:cNvPr id="6" name="Footer Placeholder 5"/>
          <p:cNvSpPr>
            <a:spLocks noGrp="1"/>
          </p:cNvSpPr>
          <p:nvPr>
            <p:ph type="ftr" sz="quarter" idx="11"/>
          </p:nvPr>
        </p:nvSpPr>
        <p:spPr/>
        <p:txBody>
          <a:bodyPr/>
          <a:lstStyle/>
          <a:p>
            <a:r>
              <a:rPr lang="en-US" smtClean="0"/>
              <a:t>Distribution D</a:t>
            </a:r>
            <a:endParaRPr lang="en-US"/>
          </a:p>
        </p:txBody>
      </p:sp>
      <p:sp>
        <p:nvSpPr>
          <p:cNvPr id="7" name="Slide Number Placeholder 6"/>
          <p:cNvSpPr>
            <a:spLocks noGrp="1"/>
          </p:cNvSpPr>
          <p:nvPr>
            <p:ph type="sldNum" sz="quarter" idx="12"/>
          </p:nvPr>
        </p:nvSpPr>
        <p:spPr/>
        <p:txBody>
          <a:bodyPr/>
          <a:lstStyle/>
          <a:p>
            <a:fld id="{F525477F-B5A5-47AB-8683-4EA11098BC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D4829-363E-4993-B23E-9F24BEFBFB9B}" type="datetime1">
              <a:rPr lang="en-US" smtClean="0"/>
              <a:pPr/>
              <a:t>7/21/15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Distribution 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5477F-B5A5-47AB-8683-4EA11098BCCE}" type="slidenum">
              <a:rPr lang="en-US" smtClean="0"/>
              <a:pPr/>
              <a:t>‹#›</a:t>
            </a:fld>
            <a:endParaRPr lang="en-US"/>
          </a:p>
        </p:txBody>
      </p:sp>
      <p:grpSp>
        <p:nvGrpSpPr>
          <p:cNvPr id="7" name="Group 6"/>
          <p:cNvGrpSpPr/>
          <p:nvPr userDrawn="1"/>
        </p:nvGrpSpPr>
        <p:grpSpPr>
          <a:xfrm>
            <a:off x="101599" y="284870"/>
            <a:ext cx="1193801" cy="1086730"/>
            <a:chOff x="400049" y="1417934"/>
            <a:chExt cx="1193801" cy="1086730"/>
          </a:xfrm>
        </p:grpSpPr>
        <p:grpSp>
          <p:nvGrpSpPr>
            <p:cNvPr id="8" name="Group 65"/>
            <p:cNvGrpSpPr/>
            <p:nvPr/>
          </p:nvGrpSpPr>
          <p:grpSpPr>
            <a:xfrm>
              <a:off x="502792" y="1417934"/>
              <a:ext cx="1002158" cy="912516"/>
              <a:chOff x="502792" y="1417934"/>
              <a:chExt cx="1318994" cy="1214186"/>
            </a:xfrm>
          </p:grpSpPr>
          <p:sp>
            <p:nvSpPr>
              <p:cNvPr id="10" name="Freeform 9"/>
              <p:cNvSpPr/>
              <p:nvPr/>
            </p:nvSpPr>
            <p:spPr>
              <a:xfrm>
                <a:off x="502792" y="1417934"/>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0F2E"/>
              </a:solidFill>
              <a:ln>
                <a:solidFill>
                  <a:srgbClr val="000F2E"/>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80021" y="1490017"/>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1F5C"/>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882650" y="1568450"/>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3192"/>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1"/>
            <p:cNvPicPr>
              <a:picLocks noChangeAspect="1" noChangeArrowheads="1"/>
            </p:cNvPicPr>
            <p:nvPr/>
          </p:nvPicPr>
          <p:blipFill>
            <a:blip r:embed="rId13" cstate="print"/>
            <a:srcRect/>
            <a:stretch>
              <a:fillRect/>
            </a:stretch>
          </p:blipFill>
          <p:spPr bwMode="auto">
            <a:xfrm>
              <a:off x="400049" y="2103358"/>
              <a:ext cx="1193801" cy="401306"/>
            </a:xfrm>
            <a:prstGeom prst="rect">
              <a:avLst/>
            </a:prstGeom>
            <a:noFill/>
            <a:ln w="9525">
              <a:noFill/>
              <a:miter lim="800000"/>
              <a:headEnd/>
              <a:tailEnd/>
            </a:ln>
            <a:effectLst/>
          </p:spPr>
        </p:pic>
      </p:grpSp>
      <p:cxnSp>
        <p:nvCxnSpPr>
          <p:cNvPr id="13" name="Straight Connector 12"/>
          <p:cNvCxnSpPr/>
          <p:nvPr userDrawn="1"/>
        </p:nvCxnSpPr>
        <p:spPr>
          <a:xfrm>
            <a:off x="1295400" y="1295400"/>
            <a:ext cx="7315200" cy="0"/>
          </a:xfrm>
          <a:prstGeom prst="line">
            <a:avLst/>
          </a:prstGeom>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9" Type="http://schemas.openxmlformats.org/officeDocument/2006/relationships/diagramColors" Target="../diagrams/colors1.xml"/><Relationship Id="rId20" Type="http://schemas.openxmlformats.org/officeDocument/2006/relationships/image" Target="../media/image7.jpeg"/><Relationship Id="rId10" Type="http://schemas.microsoft.com/office/2007/relationships/diagramDrawing" Target="../diagrams/drawing1.xml"/><Relationship Id="rId11" Type="http://schemas.openxmlformats.org/officeDocument/2006/relationships/diagramData" Target="../diagrams/data2.xml"/><Relationship Id="rId12" Type="http://schemas.openxmlformats.org/officeDocument/2006/relationships/diagramLayout" Target="../diagrams/layout2.xml"/><Relationship Id="rId13" Type="http://schemas.openxmlformats.org/officeDocument/2006/relationships/diagramQuickStyle" Target="../diagrams/quickStyle2.xml"/><Relationship Id="rId14" Type="http://schemas.openxmlformats.org/officeDocument/2006/relationships/diagramColors" Target="../diagrams/colors2.xml"/><Relationship Id="rId15" Type="http://schemas.microsoft.com/office/2007/relationships/diagramDrawing" Target="../diagrams/drawing2.xml"/><Relationship Id="rId16" Type="http://schemas.openxmlformats.org/officeDocument/2006/relationships/image" Target="../media/image5.gif"/><Relationship Id="rId17" Type="http://schemas.openxmlformats.org/officeDocument/2006/relationships/hyperlink" Target="http://www.mathworks.com/" TargetMode="External"/><Relationship Id="rId18" Type="http://schemas.openxmlformats.org/officeDocument/2006/relationships/image" Target="../media/image6.jpeg"/><Relationship Id="rId19" Type="http://schemas.openxmlformats.org/officeDocument/2006/relationships/hyperlink" Target="http://images.google.com/imgres?imgurl=http://joannapenabickley.typepad.com/on/images/java_logo.gif&amp;imgrefurl=http://joannapenabickley.typepad.com/on/on_the_web_world/index.html&amp;h=398&amp;w=250&amp;sz=17&amp;tbnid=7ehcln9XfDixEM:&amp;tbnh=124&amp;tbnw=78&amp;prev=/images?q=java+logo&amp;um=1&amp;start=1&amp;sa=X&amp;oi=images&amp;ct=image&amp;cd=1"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185" y="3976463"/>
            <a:ext cx="7772400" cy="1470025"/>
          </a:xfrm>
        </p:spPr>
        <p:txBody>
          <a:bodyPr/>
          <a:lstStyle/>
          <a:p>
            <a:r>
              <a:rPr lang="en-US" b="1" dirty="0" smtClean="0"/>
              <a:t>AMASE Tutorial Session</a:t>
            </a:r>
            <a:endParaRPr lang="en-US" b="1" dirty="0"/>
          </a:p>
        </p:txBody>
      </p:sp>
      <p:sp>
        <p:nvSpPr>
          <p:cNvPr id="15" name="Subtitle 14"/>
          <p:cNvSpPr>
            <a:spLocks noGrp="1"/>
          </p:cNvSpPr>
          <p:nvPr>
            <p:ph type="subTitle" idx="1"/>
          </p:nvPr>
        </p:nvSpPr>
        <p:spPr>
          <a:xfrm>
            <a:off x="1354347" y="5602817"/>
            <a:ext cx="6400800" cy="590910"/>
          </a:xfrm>
        </p:spPr>
        <p:txBody>
          <a:bodyPr>
            <a:normAutofit/>
          </a:bodyPr>
          <a:lstStyle/>
          <a:p>
            <a:r>
              <a:rPr lang="en-US" sz="2000" dirty="0" smtClean="0"/>
              <a:t>Updated 20 Feb 2014 by Matt </a:t>
            </a:r>
            <a:r>
              <a:rPr lang="en-US" sz="2000" dirty="0" err="1" smtClean="0"/>
              <a:t>Duquette</a:t>
            </a:r>
            <a:r>
              <a:rPr lang="en-US" sz="2000" dirty="0" smtClean="0"/>
              <a:t> (AFRL/RQQD)</a:t>
            </a:r>
          </a:p>
        </p:txBody>
      </p:sp>
      <p:grpSp>
        <p:nvGrpSpPr>
          <p:cNvPr id="13" name="Group 12"/>
          <p:cNvGrpSpPr/>
          <p:nvPr/>
        </p:nvGrpSpPr>
        <p:grpSpPr>
          <a:xfrm>
            <a:off x="838200" y="725784"/>
            <a:ext cx="7424968" cy="2855616"/>
            <a:chOff x="5004942" y="725784"/>
            <a:chExt cx="3563026" cy="1445642"/>
          </a:xfrm>
        </p:grpSpPr>
        <p:grpSp>
          <p:nvGrpSpPr>
            <p:cNvPr id="7" name="Group 32"/>
            <p:cNvGrpSpPr/>
            <p:nvPr/>
          </p:nvGrpSpPr>
          <p:grpSpPr>
            <a:xfrm>
              <a:off x="5004942" y="725784"/>
              <a:ext cx="1318994" cy="1214186"/>
              <a:chOff x="4922392" y="649584"/>
              <a:chExt cx="1318994" cy="1214186"/>
            </a:xfrm>
          </p:grpSpPr>
          <p:sp>
            <p:nvSpPr>
              <p:cNvPr id="10" name="Freeform 9"/>
              <p:cNvSpPr/>
              <p:nvPr/>
            </p:nvSpPr>
            <p:spPr>
              <a:xfrm>
                <a:off x="4922392" y="649584"/>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0F2E"/>
              </a:solidFill>
              <a:ln>
                <a:solidFill>
                  <a:srgbClr val="000F2E"/>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099621" y="721667"/>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1F5C"/>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5302250" y="800100"/>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3192"/>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3"/>
            <p:cNvSpPr/>
            <p:nvPr/>
          </p:nvSpPr>
          <p:spPr>
            <a:xfrm>
              <a:off x="6039484" y="822325"/>
              <a:ext cx="2222472" cy="794632"/>
            </a:xfrm>
            <a:prstGeom prst="rect">
              <a:avLst/>
            </a:prstGeom>
            <a:noFill/>
          </p:spPr>
          <p:txBody>
            <a:bodyPr wrap="none" lIns="91440" tIns="45720" rIns="91440" bIns="45720">
              <a:spAutoFit/>
            </a:bodyPr>
            <a:lstStyle/>
            <a:p>
              <a:pPr algn="ctr"/>
              <a:r>
                <a:rPr lang="en-US" sz="96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AMASE</a:t>
              </a:r>
              <a:endParaRPr lang="en-US" sz="96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9" name="TextBox 8"/>
            <p:cNvSpPr txBox="1"/>
            <p:nvPr/>
          </p:nvSpPr>
          <p:spPr>
            <a:xfrm>
              <a:off x="5009571" y="1844224"/>
              <a:ext cx="3558397" cy="327202"/>
            </a:xfrm>
            <a:prstGeom prst="rect">
              <a:avLst/>
            </a:prstGeom>
            <a:noFill/>
          </p:spPr>
          <p:txBody>
            <a:bodyPr wrap="square" rtlCol="0">
              <a:spAutoFit/>
            </a:bodyPr>
            <a:lstStyle/>
            <a:p>
              <a:pPr algn="ctr"/>
              <a:r>
                <a:rPr lang="en-US" sz="3600" b="1" dirty="0" smtClean="0">
                  <a:solidFill>
                    <a:schemeClr val="bg1"/>
                  </a:solidFill>
                  <a:effectLst>
                    <a:outerShdw blurRad="38100" dist="38100" dir="2700000" algn="tl">
                      <a:srgbClr val="000000">
                        <a:alpha val="43137"/>
                      </a:srgbClr>
                    </a:outerShdw>
                  </a:effectLst>
                </a:rPr>
                <a:t>a simulation for autonomy research</a:t>
              </a:r>
              <a:endParaRPr lang="en-US" sz="3600" b="1" dirty="0">
                <a:solidFill>
                  <a:schemeClr val="bg1"/>
                </a:solidFill>
                <a:effectLst>
                  <a:outerShdw blurRad="38100" dist="38100" dir="2700000" algn="tl">
                    <a:srgbClr val="000000">
                      <a:alpha val="43137"/>
                    </a:srgbClr>
                  </a:outerShdw>
                </a:effectLs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 Technical Content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To develop on AMASE, you should have:</a:t>
            </a:r>
          </a:p>
          <a:p>
            <a:pPr lvl="1"/>
            <a:r>
              <a:rPr lang="en-US" dirty="0" smtClean="0"/>
              <a:t>background in object-oriented programming</a:t>
            </a:r>
          </a:p>
          <a:p>
            <a:pPr lvl="1"/>
            <a:r>
              <a:rPr lang="en-US" dirty="0" smtClean="0"/>
              <a:t>Proficiency in the Java programming language</a:t>
            </a:r>
          </a:p>
          <a:p>
            <a:pPr lvl="1"/>
            <a:r>
              <a:rPr lang="en-US" dirty="0" smtClean="0"/>
              <a:t>Familiarity with the XML data language</a:t>
            </a:r>
          </a:p>
          <a:p>
            <a:pPr lvl="1"/>
            <a:r>
              <a:rPr lang="en-US" dirty="0" smtClean="0"/>
              <a:t>Familiarity with GUI programming in Java</a:t>
            </a:r>
          </a:p>
          <a:p>
            <a:r>
              <a:rPr lang="en-US" dirty="0" smtClean="0"/>
              <a:t>To use AMASE, you should have:</a:t>
            </a:r>
          </a:p>
          <a:p>
            <a:pPr lvl="1"/>
            <a:r>
              <a:rPr lang="en-US" dirty="0" smtClean="0"/>
              <a:t>Knowledge of UAS operations</a:t>
            </a:r>
          </a:p>
          <a:p>
            <a:pPr lvl="1"/>
            <a:r>
              <a:rPr lang="en-US" dirty="0" smtClean="0"/>
              <a:t>Basic knowledge of flight mechanics, navigation</a:t>
            </a:r>
          </a:p>
          <a:p>
            <a:pPr lvl="1"/>
            <a:r>
              <a:rPr lang="en-US" dirty="0" smtClean="0"/>
              <a:t>Time to learn data specifications and develop scenarios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Flow in AMASE:</a:t>
            </a:r>
            <a:br>
              <a:rPr lang="en-US" dirty="0" smtClean="0"/>
            </a:br>
            <a:r>
              <a:rPr lang="en-US" dirty="0" smtClean="0"/>
              <a:t>Using LMCP and CMASI</a:t>
            </a:r>
            <a:endParaRPr lang="en-US" dirty="0"/>
          </a:p>
        </p:txBody>
      </p:sp>
      <p:sp>
        <p:nvSpPr>
          <p:cNvPr id="5" name="Text Placeholder 4"/>
          <p:cNvSpPr>
            <a:spLocks noGrp="1"/>
          </p:cNvSpPr>
          <p:nvPr>
            <p:ph type="body" idx="1"/>
          </p:nvPr>
        </p:nvSpPr>
        <p:spPr/>
        <p:txBody>
          <a:bodyPr/>
          <a:lstStyle/>
          <a:p>
            <a:r>
              <a:rPr lang="en-US" dirty="0" smtClean="0"/>
              <a:t>When combining plugins within an application, or communicating between applications, a good data specification can enable complex behaviors.  AMASE extensively uses an AFRL-developed object-oriented data specification called LMCP.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 in applications</a:t>
            </a:r>
            <a:endParaRPr lang="en-US" dirty="0"/>
          </a:p>
        </p:txBody>
      </p:sp>
      <p:sp>
        <p:nvSpPr>
          <p:cNvPr id="4" name="Rounded Rectangle 3"/>
          <p:cNvSpPr/>
          <p:nvPr/>
        </p:nvSpPr>
        <p:spPr>
          <a:xfrm>
            <a:off x="2514600" y="2286000"/>
            <a:ext cx="2819400" cy="1905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A</a:t>
            </a:r>
            <a:endParaRPr lang="en-US" dirty="0"/>
          </a:p>
        </p:txBody>
      </p:sp>
      <p:sp>
        <p:nvSpPr>
          <p:cNvPr id="5" name="Rounded Rectangle 4"/>
          <p:cNvSpPr/>
          <p:nvPr/>
        </p:nvSpPr>
        <p:spPr>
          <a:xfrm>
            <a:off x="6324600" y="2286000"/>
            <a:ext cx="1600200" cy="1219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a:t>
            </a:r>
          </a:p>
          <a:p>
            <a:pPr algn="ctr"/>
            <a:r>
              <a:rPr lang="en-US" dirty="0" smtClean="0"/>
              <a:t>B</a:t>
            </a:r>
            <a:endParaRPr lang="en-US" dirty="0"/>
          </a:p>
        </p:txBody>
      </p:sp>
      <p:grpSp>
        <p:nvGrpSpPr>
          <p:cNvPr id="16" name="Group 15"/>
          <p:cNvGrpSpPr/>
          <p:nvPr/>
        </p:nvGrpSpPr>
        <p:grpSpPr>
          <a:xfrm>
            <a:off x="5410200" y="2743200"/>
            <a:ext cx="838200" cy="228600"/>
            <a:chOff x="2895600" y="3352800"/>
            <a:chExt cx="1447800" cy="152400"/>
          </a:xfrm>
        </p:grpSpPr>
        <p:cxnSp>
          <p:nvCxnSpPr>
            <p:cNvPr id="7" name="Straight Arrow Connector 6"/>
            <p:cNvCxnSpPr/>
            <p:nvPr/>
          </p:nvCxnSpPr>
          <p:spPr>
            <a:xfrm>
              <a:off x="2895600" y="33528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2895600" y="35052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9" name="Rectangular Callout 8"/>
          <p:cNvSpPr/>
          <p:nvPr/>
        </p:nvSpPr>
        <p:spPr>
          <a:xfrm>
            <a:off x="5562600" y="3962400"/>
            <a:ext cx="2514600" cy="1219200"/>
          </a:xfrm>
          <a:prstGeom prst="wedgeRectCallout">
            <a:avLst>
              <a:gd name="adj1" fmla="val -39604"/>
              <a:gd name="adj2" fmla="val -1221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exchanged between applications</a:t>
            </a:r>
          </a:p>
          <a:p>
            <a:pPr algn="ctr"/>
            <a:r>
              <a:rPr lang="en-US" dirty="0" smtClean="0"/>
              <a:t>(Network Data)</a:t>
            </a:r>
          </a:p>
        </p:txBody>
      </p:sp>
      <p:sp>
        <p:nvSpPr>
          <p:cNvPr id="10" name="Folded Corner 9"/>
          <p:cNvSpPr/>
          <p:nvPr/>
        </p:nvSpPr>
        <p:spPr>
          <a:xfrm>
            <a:off x="914400" y="2514600"/>
            <a:ext cx="914400" cy="12192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Stored in Files</a:t>
            </a:r>
            <a:endParaRPr lang="en-US" dirty="0"/>
          </a:p>
        </p:txBody>
      </p:sp>
      <p:grpSp>
        <p:nvGrpSpPr>
          <p:cNvPr id="13" name="Group 12"/>
          <p:cNvGrpSpPr/>
          <p:nvPr/>
        </p:nvGrpSpPr>
        <p:grpSpPr>
          <a:xfrm>
            <a:off x="1981200" y="2971800"/>
            <a:ext cx="495300" cy="304800"/>
            <a:chOff x="2819400" y="4267200"/>
            <a:chExt cx="1447800" cy="152400"/>
          </a:xfrm>
        </p:grpSpPr>
        <p:cxnSp>
          <p:nvCxnSpPr>
            <p:cNvPr id="11" name="Straight Arrow Connector 10"/>
            <p:cNvCxnSpPr/>
            <p:nvPr/>
          </p:nvCxnSpPr>
          <p:spPr>
            <a:xfrm>
              <a:off x="2819400" y="42672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2819400" y="44196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14" name="Rounded Rectangle 13"/>
          <p:cNvSpPr/>
          <p:nvPr/>
        </p:nvSpPr>
        <p:spPr>
          <a:xfrm>
            <a:off x="2667000" y="3505200"/>
            <a:ext cx="8382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Plugin</a:t>
            </a:r>
          </a:p>
          <a:p>
            <a:pPr algn="ctr"/>
            <a:r>
              <a:rPr lang="en-US" dirty="0" smtClean="0"/>
              <a:t>1</a:t>
            </a:r>
            <a:endParaRPr lang="en-US" dirty="0"/>
          </a:p>
        </p:txBody>
      </p:sp>
      <p:sp>
        <p:nvSpPr>
          <p:cNvPr id="15" name="Rounded Rectangle 14"/>
          <p:cNvSpPr/>
          <p:nvPr/>
        </p:nvSpPr>
        <p:spPr>
          <a:xfrm>
            <a:off x="4343400" y="3505200"/>
            <a:ext cx="8382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Plugin</a:t>
            </a:r>
          </a:p>
          <a:p>
            <a:pPr algn="ctr"/>
            <a:r>
              <a:rPr lang="en-US" dirty="0" smtClean="0"/>
              <a:t>2</a:t>
            </a:r>
            <a:endParaRPr lang="en-US" dirty="0"/>
          </a:p>
        </p:txBody>
      </p:sp>
      <p:grpSp>
        <p:nvGrpSpPr>
          <p:cNvPr id="17" name="Group 16"/>
          <p:cNvGrpSpPr/>
          <p:nvPr/>
        </p:nvGrpSpPr>
        <p:grpSpPr>
          <a:xfrm>
            <a:off x="3581400" y="3657600"/>
            <a:ext cx="685800" cy="228600"/>
            <a:chOff x="2895600" y="3352800"/>
            <a:chExt cx="1447800" cy="152400"/>
          </a:xfrm>
        </p:grpSpPr>
        <p:cxnSp>
          <p:nvCxnSpPr>
            <p:cNvPr id="18" name="Straight Arrow Connector 17"/>
            <p:cNvCxnSpPr/>
            <p:nvPr/>
          </p:nvCxnSpPr>
          <p:spPr>
            <a:xfrm>
              <a:off x="2895600" y="33528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895600" y="35052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20" name="Rectangular Callout 19"/>
          <p:cNvSpPr/>
          <p:nvPr/>
        </p:nvSpPr>
        <p:spPr>
          <a:xfrm>
            <a:off x="2667000" y="4724400"/>
            <a:ext cx="2133600" cy="1143000"/>
          </a:xfrm>
          <a:prstGeom prst="wedgeRectCallout">
            <a:avLst>
              <a:gd name="adj1" fmla="val 10668"/>
              <a:gd name="adj2" fmla="val -10214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exchanged between application components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LMCP Data Interface</a:t>
            </a:r>
            <a:endParaRPr lang="en-US" dirty="0"/>
          </a:p>
        </p:txBody>
      </p:sp>
      <p:sp>
        <p:nvSpPr>
          <p:cNvPr id="3" name="Content Placeholder 2"/>
          <p:cNvSpPr>
            <a:spLocks noGrp="1"/>
          </p:cNvSpPr>
          <p:nvPr>
            <p:ph idx="1"/>
          </p:nvPr>
        </p:nvSpPr>
        <p:spPr/>
        <p:txBody>
          <a:bodyPr/>
          <a:lstStyle/>
          <a:p>
            <a:r>
              <a:rPr lang="en-US" dirty="0" smtClean="0"/>
              <a:t>Lightweight Message Construction Protocol</a:t>
            </a:r>
          </a:p>
          <a:p>
            <a:r>
              <a:rPr lang="en-US" dirty="0" smtClean="0"/>
              <a:t>Produces </a:t>
            </a:r>
            <a:r>
              <a:rPr lang="en-US" b="1" i="1" dirty="0" smtClean="0"/>
              <a:t>Objects</a:t>
            </a:r>
            <a:r>
              <a:rPr lang="en-US" dirty="0" smtClean="0"/>
              <a:t> that are used in programs (C++, Java, C#, and Python)</a:t>
            </a:r>
          </a:p>
          <a:p>
            <a:r>
              <a:rPr lang="en-US" dirty="0" smtClean="0"/>
              <a:t>Uses an object oriented approach</a:t>
            </a:r>
          </a:p>
          <a:p>
            <a:pPr lvl="1"/>
            <a:r>
              <a:rPr lang="en-US" dirty="0" smtClean="0"/>
              <a:t>Inheritance, encapsulation</a:t>
            </a:r>
          </a:p>
          <a:p>
            <a:r>
              <a:rPr lang="en-US" dirty="0" smtClean="0"/>
              <a:t>Allows extensibility</a:t>
            </a:r>
          </a:p>
          <a:p>
            <a:r>
              <a:rPr lang="en-US" b="1" i="1" dirty="0" smtClean="0"/>
              <a:t>Serializes</a:t>
            </a:r>
            <a:r>
              <a:rPr lang="en-US" dirty="0" smtClean="0"/>
              <a:t> data to pass between applications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LMCP Data Models</a:t>
            </a:r>
            <a:endParaRPr lang="en-US" dirty="0"/>
          </a:p>
        </p:txBody>
      </p:sp>
      <p:sp>
        <p:nvSpPr>
          <p:cNvPr id="4" name="Rounded Rectangle 3"/>
          <p:cNvSpPr/>
          <p:nvPr/>
        </p:nvSpPr>
        <p:spPr>
          <a:xfrm>
            <a:off x="4500465" y="2631228"/>
            <a:ext cx="3576735" cy="30075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b="1" dirty="0" smtClean="0"/>
              <a:t>Data Model C</a:t>
            </a:r>
            <a:endParaRPr lang="en-US" b="1" dirty="0"/>
          </a:p>
        </p:txBody>
      </p:sp>
      <p:sp>
        <p:nvSpPr>
          <p:cNvPr id="5" name="Rounded Rectangle 4"/>
          <p:cNvSpPr/>
          <p:nvPr/>
        </p:nvSpPr>
        <p:spPr>
          <a:xfrm>
            <a:off x="1138334" y="1519734"/>
            <a:ext cx="6938865" cy="9153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r"/>
            <a:r>
              <a:rPr lang="en-US" b="1" dirty="0" smtClean="0"/>
              <a:t>Data Model A</a:t>
            </a:r>
            <a:endParaRPr lang="en-US" b="1" dirty="0"/>
          </a:p>
        </p:txBody>
      </p:sp>
      <p:sp>
        <p:nvSpPr>
          <p:cNvPr id="6" name="Rounded Rectangle 5"/>
          <p:cNvSpPr/>
          <p:nvPr/>
        </p:nvSpPr>
        <p:spPr>
          <a:xfrm>
            <a:off x="1138334" y="2631228"/>
            <a:ext cx="3219061" cy="30075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b="1" dirty="0" smtClean="0"/>
              <a:t>Data Model B</a:t>
            </a:r>
            <a:endParaRPr lang="en-US" b="1" dirty="0"/>
          </a:p>
        </p:txBody>
      </p:sp>
      <p:sp>
        <p:nvSpPr>
          <p:cNvPr id="7" name="Rectangle 6"/>
          <p:cNvSpPr/>
          <p:nvPr/>
        </p:nvSpPr>
        <p:spPr>
          <a:xfrm>
            <a:off x="3856652" y="1650498"/>
            <a:ext cx="1430694" cy="588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Shape</a:t>
            </a:r>
            <a:endParaRPr lang="en-US" b="1" dirty="0"/>
          </a:p>
        </p:txBody>
      </p:sp>
      <p:sp>
        <p:nvSpPr>
          <p:cNvPr id="8" name="Rectangle 7"/>
          <p:cNvSpPr/>
          <p:nvPr/>
        </p:nvSpPr>
        <p:spPr>
          <a:xfrm>
            <a:off x="1996750" y="3023520"/>
            <a:ext cx="1430694" cy="719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Rectangle</a:t>
            </a:r>
            <a:endParaRPr lang="en-US" b="1" dirty="0"/>
          </a:p>
        </p:txBody>
      </p:sp>
      <p:sp>
        <p:nvSpPr>
          <p:cNvPr id="9" name="Rectangle 8"/>
          <p:cNvSpPr/>
          <p:nvPr/>
        </p:nvSpPr>
        <p:spPr>
          <a:xfrm>
            <a:off x="1996750" y="4200396"/>
            <a:ext cx="1430694" cy="719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Square</a:t>
            </a:r>
            <a:endParaRPr lang="en-US" b="1" dirty="0"/>
          </a:p>
        </p:txBody>
      </p:sp>
      <p:sp>
        <p:nvSpPr>
          <p:cNvPr id="10" name="Rectangle 9"/>
          <p:cNvSpPr/>
          <p:nvPr/>
        </p:nvSpPr>
        <p:spPr>
          <a:xfrm>
            <a:off x="5573485" y="3023520"/>
            <a:ext cx="1430694" cy="719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Polygon</a:t>
            </a:r>
            <a:endParaRPr lang="en-US" b="1" dirty="0"/>
          </a:p>
        </p:txBody>
      </p:sp>
      <p:sp>
        <p:nvSpPr>
          <p:cNvPr id="11" name="Rectangle 10"/>
          <p:cNvSpPr/>
          <p:nvPr/>
        </p:nvSpPr>
        <p:spPr>
          <a:xfrm>
            <a:off x="6503436" y="4200396"/>
            <a:ext cx="1430694" cy="719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Octagon</a:t>
            </a:r>
            <a:endParaRPr lang="en-US" b="1" dirty="0"/>
          </a:p>
        </p:txBody>
      </p:sp>
      <p:sp>
        <p:nvSpPr>
          <p:cNvPr id="12" name="Rectangle 11"/>
          <p:cNvSpPr/>
          <p:nvPr/>
        </p:nvSpPr>
        <p:spPr>
          <a:xfrm>
            <a:off x="4643534" y="4200396"/>
            <a:ext cx="1430694" cy="719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Hexagon</a:t>
            </a:r>
            <a:endParaRPr lang="en-US" b="1" dirty="0"/>
          </a:p>
        </p:txBody>
      </p:sp>
      <p:cxnSp>
        <p:nvCxnSpPr>
          <p:cNvPr id="13" name="Straight Connector 12"/>
          <p:cNvCxnSpPr>
            <a:stCxn id="7" idx="2"/>
            <a:endCxn id="10" idx="0"/>
          </p:cNvCxnSpPr>
          <p:nvPr/>
        </p:nvCxnSpPr>
        <p:spPr>
          <a:xfrm rot="16200000" flipH="1">
            <a:off x="5038124" y="1772812"/>
            <a:ext cx="784584" cy="17168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2"/>
            <a:endCxn id="8" idx="0"/>
          </p:cNvCxnSpPr>
          <p:nvPr/>
        </p:nvCxnSpPr>
        <p:spPr>
          <a:xfrm rot="5400000">
            <a:off x="3249756" y="1701277"/>
            <a:ext cx="784584" cy="18599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2"/>
            <a:endCxn id="9" idx="0"/>
          </p:cNvCxnSpPr>
          <p:nvPr/>
        </p:nvCxnSpPr>
        <p:spPr>
          <a:xfrm rot="5400000">
            <a:off x="2483260" y="3971559"/>
            <a:ext cx="45767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2"/>
            <a:endCxn id="12" idx="0"/>
          </p:cNvCxnSpPr>
          <p:nvPr/>
        </p:nvCxnSpPr>
        <p:spPr>
          <a:xfrm rot="5400000">
            <a:off x="5595019" y="3506584"/>
            <a:ext cx="457674" cy="9299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2"/>
            <a:endCxn id="11" idx="0"/>
          </p:cNvCxnSpPr>
          <p:nvPr/>
        </p:nvCxnSpPr>
        <p:spPr>
          <a:xfrm rot="16200000" flipH="1">
            <a:off x="6524970" y="3506584"/>
            <a:ext cx="457674" cy="92995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95400" y="5959159"/>
            <a:ext cx="7010400" cy="646331"/>
          </a:xfrm>
          <a:prstGeom prst="rect">
            <a:avLst/>
          </a:prstGeom>
          <a:noFill/>
        </p:spPr>
        <p:txBody>
          <a:bodyPr wrap="square" rtlCol="0">
            <a:spAutoFit/>
          </a:bodyPr>
          <a:lstStyle/>
          <a:p>
            <a:pPr algn="ctr"/>
            <a:r>
              <a:rPr lang="en-US" b="1" i="1" dirty="0" smtClean="0"/>
              <a:t>Extension mechanism allows LMCP objects to be defined across data models and  be used in a natural, objected-oriented way.</a:t>
            </a:r>
            <a:endParaRPr lang="en-US" b="1"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Exchange </a:t>
            </a:r>
            <a:r>
              <a:rPr lang="en-US" dirty="0"/>
              <a:t>U</a:t>
            </a:r>
            <a:r>
              <a:rPr lang="en-US" dirty="0" smtClean="0"/>
              <a:t>sing LMCP</a:t>
            </a:r>
            <a:endParaRPr lang="en-US" dirty="0"/>
          </a:p>
        </p:txBody>
      </p:sp>
      <p:sp>
        <p:nvSpPr>
          <p:cNvPr id="4" name="Rounded Rectangle 3"/>
          <p:cNvSpPr/>
          <p:nvPr/>
        </p:nvSpPr>
        <p:spPr>
          <a:xfrm>
            <a:off x="2514600" y="2057400"/>
            <a:ext cx="2819400" cy="1905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AMASE</a:t>
            </a:r>
            <a:endParaRPr lang="en-US" dirty="0"/>
          </a:p>
        </p:txBody>
      </p:sp>
      <p:sp>
        <p:nvSpPr>
          <p:cNvPr id="5" name="Rounded Rectangle 4"/>
          <p:cNvSpPr/>
          <p:nvPr/>
        </p:nvSpPr>
        <p:spPr>
          <a:xfrm>
            <a:off x="6324600" y="2057400"/>
            <a:ext cx="1600200" cy="1219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AMASE Client</a:t>
            </a:r>
          </a:p>
        </p:txBody>
      </p:sp>
      <p:grpSp>
        <p:nvGrpSpPr>
          <p:cNvPr id="3" name="Group 15"/>
          <p:cNvGrpSpPr/>
          <p:nvPr/>
        </p:nvGrpSpPr>
        <p:grpSpPr>
          <a:xfrm>
            <a:off x="5410200" y="2514600"/>
            <a:ext cx="838200" cy="228600"/>
            <a:chOff x="2895600" y="3352800"/>
            <a:chExt cx="1447800" cy="152400"/>
          </a:xfrm>
        </p:grpSpPr>
        <p:cxnSp>
          <p:nvCxnSpPr>
            <p:cNvPr id="7" name="Straight Arrow Connector 6"/>
            <p:cNvCxnSpPr/>
            <p:nvPr/>
          </p:nvCxnSpPr>
          <p:spPr>
            <a:xfrm>
              <a:off x="2895600" y="33528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2895600" y="35052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9" name="Rectangular Callout 8"/>
          <p:cNvSpPr/>
          <p:nvPr/>
        </p:nvSpPr>
        <p:spPr>
          <a:xfrm>
            <a:off x="5562600" y="3733800"/>
            <a:ext cx="2514600" cy="1219200"/>
          </a:xfrm>
          <a:prstGeom prst="wedgeRectCallout">
            <a:avLst>
              <a:gd name="adj1" fmla="val -39604"/>
              <a:gd name="adj2" fmla="val -1221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LMCP Binary Protocol</a:t>
            </a:r>
          </a:p>
          <a:p>
            <a:pPr algn="ctr"/>
            <a:r>
              <a:rPr lang="en-US" dirty="0" smtClean="0"/>
              <a:t>(Serialized Objects)</a:t>
            </a:r>
          </a:p>
        </p:txBody>
      </p:sp>
      <p:sp>
        <p:nvSpPr>
          <p:cNvPr id="10" name="Folded Corner 9"/>
          <p:cNvSpPr/>
          <p:nvPr/>
        </p:nvSpPr>
        <p:spPr>
          <a:xfrm>
            <a:off x="914400" y="2286000"/>
            <a:ext cx="914400" cy="12192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LMCP</a:t>
            </a:r>
          </a:p>
          <a:p>
            <a:pPr algn="ctr"/>
            <a:r>
              <a:rPr lang="en-US" dirty="0" smtClean="0"/>
              <a:t>XML</a:t>
            </a:r>
          </a:p>
          <a:p>
            <a:pPr algn="ctr"/>
            <a:r>
              <a:rPr lang="en-US" dirty="0" smtClean="0"/>
              <a:t>Format</a:t>
            </a:r>
            <a:endParaRPr lang="en-US" dirty="0"/>
          </a:p>
        </p:txBody>
      </p:sp>
      <p:grpSp>
        <p:nvGrpSpPr>
          <p:cNvPr id="6" name="Group 12"/>
          <p:cNvGrpSpPr/>
          <p:nvPr/>
        </p:nvGrpSpPr>
        <p:grpSpPr>
          <a:xfrm>
            <a:off x="1981200" y="2743200"/>
            <a:ext cx="495300" cy="304800"/>
            <a:chOff x="2819400" y="4267200"/>
            <a:chExt cx="1447800" cy="152400"/>
          </a:xfrm>
        </p:grpSpPr>
        <p:cxnSp>
          <p:nvCxnSpPr>
            <p:cNvPr id="11" name="Straight Arrow Connector 10"/>
            <p:cNvCxnSpPr/>
            <p:nvPr/>
          </p:nvCxnSpPr>
          <p:spPr>
            <a:xfrm>
              <a:off x="2819400" y="42672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2819400" y="44196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14" name="Rounded Rectangle 13"/>
          <p:cNvSpPr/>
          <p:nvPr/>
        </p:nvSpPr>
        <p:spPr>
          <a:xfrm>
            <a:off x="2667000" y="3276600"/>
            <a:ext cx="8382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Plugin</a:t>
            </a:r>
          </a:p>
          <a:p>
            <a:pPr algn="ctr"/>
            <a:r>
              <a:rPr lang="en-US" dirty="0" smtClean="0"/>
              <a:t>1</a:t>
            </a:r>
            <a:endParaRPr lang="en-US" dirty="0"/>
          </a:p>
        </p:txBody>
      </p:sp>
      <p:sp>
        <p:nvSpPr>
          <p:cNvPr id="15" name="Rounded Rectangle 14"/>
          <p:cNvSpPr/>
          <p:nvPr/>
        </p:nvSpPr>
        <p:spPr>
          <a:xfrm>
            <a:off x="4343400" y="3276600"/>
            <a:ext cx="8382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Plugin</a:t>
            </a:r>
          </a:p>
          <a:p>
            <a:pPr algn="ctr"/>
            <a:r>
              <a:rPr lang="en-US" dirty="0" smtClean="0"/>
              <a:t>2</a:t>
            </a:r>
            <a:endParaRPr lang="en-US" dirty="0"/>
          </a:p>
        </p:txBody>
      </p:sp>
      <p:grpSp>
        <p:nvGrpSpPr>
          <p:cNvPr id="13" name="Group 16"/>
          <p:cNvGrpSpPr/>
          <p:nvPr/>
        </p:nvGrpSpPr>
        <p:grpSpPr>
          <a:xfrm>
            <a:off x="3581400" y="3429000"/>
            <a:ext cx="685800" cy="228600"/>
            <a:chOff x="2895600" y="3352800"/>
            <a:chExt cx="1447800" cy="152400"/>
          </a:xfrm>
        </p:grpSpPr>
        <p:cxnSp>
          <p:nvCxnSpPr>
            <p:cNvPr id="18" name="Straight Arrow Connector 17"/>
            <p:cNvCxnSpPr/>
            <p:nvPr/>
          </p:nvCxnSpPr>
          <p:spPr>
            <a:xfrm>
              <a:off x="2895600" y="33528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895600" y="3505200"/>
              <a:ext cx="144780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20" name="Rectangular Callout 19"/>
          <p:cNvSpPr/>
          <p:nvPr/>
        </p:nvSpPr>
        <p:spPr>
          <a:xfrm>
            <a:off x="2667000" y="4495800"/>
            <a:ext cx="2133600" cy="1143000"/>
          </a:xfrm>
          <a:prstGeom prst="wedgeRectCallout">
            <a:avLst>
              <a:gd name="adj1" fmla="val 10668"/>
              <a:gd name="adj2" fmla="val -11704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LMCP Objects</a:t>
            </a:r>
          </a:p>
          <a:p>
            <a:pPr algn="ctr"/>
            <a:r>
              <a:rPr lang="en-US" dirty="0" smtClean="0"/>
              <a:t>(instances of classes)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CMASI Data Model</a:t>
            </a:r>
            <a:endParaRPr lang="en-US" dirty="0"/>
          </a:p>
        </p:txBody>
      </p:sp>
      <p:sp>
        <p:nvSpPr>
          <p:cNvPr id="3" name="Content Placeholder 2"/>
          <p:cNvSpPr>
            <a:spLocks noGrp="1"/>
          </p:cNvSpPr>
          <p:nvPr>
            <p:ph idx="1"/>
          </p:nvPr>
        </p:nvSpPr>
        <p:spPr/>
        <p:txBody>
          <a:bodyPr/>
          <a:lstStyle/>
          <a:p>
            <a:r>
              <a:rPr lang="en-US" dirty="0" smtClean="0"/>
              <a:t>Developed to express:</a:t>
            </a:r>
          </a:p>
          <a:p>
            <a:pPr lvl="1"/>
            <a:r>
              <a:rPr lang="en-US" dirty="0" smtClean="0"/>
              <a:t>Unmanned aircraft Capabilities and Payloads</a:t>
            </a:r>
          </a:p>
          <a:p>
            <a:pPr lvl="1"/>
            <a:r>
              <a:rPr lang="en-US" dirty="0" smtClean="0"/>
              <a:t>State of aircraft and payload at a given time</a:t>
            </a:r>
          </a:p>
          <a:p>
            <a:pPr lvl="1"/>
            <a:r>
              <a:rPr lang="en-US" dirty="0" smtClean="0"/>
              <a:t>Mission tasks</a:t>
            </a:r>
          </a:p>
          <a:p>
            <a:pPr lvl="1"/>
            <a:r>
              <a:rPr lang="en-US" dirty="0" smtClean="0"/>
              <a:t>Zones (keep-in and keep-out)</a:t>
            </a:r>
          </a:p>
          <a:p>
            <a:pPr lvl="1"/>
            <a:r>
              <a:rPr lang="en-US" dirty="0" smtClean="0"/>
              <a:t>Request/response model for commanding aircraft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Data Model</a:t>
            </a:r>
            <a:endParaRPr lang="en-US" dirty="0"/>
          </a:p>
        </p:txBody>
      </p:sp>
      <p:sp>
        <p:nvSpPr>
          <p:cNvPr id="3" name="Content Placeholder 2"/>
          <p:cNvSpPr>
            <a:spLocks noGrp="1"/>
          </p:cNvSpPr>
          <p:nvPr>
            <p:ph idx="1"/>
          </p:nvPr>
        </p:nvSpPr>
        <p:spPr/>
        <p:txBody>
          <a:bodyPr/>
          <a:lstStyle/>
          <a:p>
            <a:r>
              <a:rPr lang="en-US" dirty="0" smtClean="0"/>
              <a:t>Created to enhance AMASE capabilities by adding ground targets and tracking</a:t>
            </a:r>
          </a:p>
          <a:p>
            <a:r>
              <a:rPr lang="en-US" dirty="0" smtClean="0"/>
              <a:t>Expresses:</a:t>
            </a:r>
          </a:p>
          <a:p>
            <a:pPr lvl="1"/>
            <a:r>
              <a:rPr lang="en-US" dirty="0" smtClean="0"/>
              <a:t>Any additional entity in the scenario</a:t>
            </a:r>
          </a:p>
          <a:p>
            <a:pPr lvl="2"/>
            <a:r>
              <a:rPr lang="en-US" dirty="0" smtClean="0"/>
              <a:t>E.g. aircraft, ground vehicles</a:t>
            </a:r>
          </a:p>
          <a:p>
            <a:pPr lvl="1"/>
            <a:r>
              <a:rPr lang="en-US" dirty="0" smtClean="0"/>
              <a:t>Target detection and tracking</a:t>
            </a:r>
          </a:p>
          <a:p>
            <a:pPr lvl="1"/>
            <a:r>
              <a:rPr lang="en-US" dirty="0" smtClean="0"/>
              <a:t>Simple path following for ground entities</a:t>
            </a:r>
          </a:p>
          <a:p>
            <a:pPr lvl="1"/>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Data Models</a:t>
            </a:r>
            <a:endParaRPr lang="en-US" dirty="0"/>
          </a:p>
        </p:txBody>
      </p:sp>
      <p:sp>
        <p:nvSpPr>
          <p:cNvPr id="3" name="Content Placeholder 2"/>
          <p:cNvSpPr>
            <a:spLocks noGrp="1"/>
          </p:cNvSpPr>
          <p:nvPr>
            <p:ph idx="1"/>
          </p:nvPr>
        </p:nvSpPr>
        <p:spPr/>
        <p:txBody>
          <a:bodyPr/>
          <a:lstStyle/>
          <a:p>
            <a:r>
              <a:rPr lang="en-US" dirty="0" smtClean="0"/>
              <a:t>Extends capability of any application using LMCP</a:t>
            </a:r>
          </a:p>
          <a:p>
            <a:r>
              <a:rPr lang="en-US" dirty="0" smtClean="0"/>
              <a:t>Can build on existing data models</a:t>
            </a:r>
          </a:p>
          <a:p>
            <a:r>
              <a:rPr lang="en-US" dirty="0" smtClean="0"/>
              <a:t>In AMASE, we have used custom MDMs to:</a:t>
            </a:r>
          </a:p>
          <a:p>
            <a:pPr lvl="1"/>
            <a:r>
              <a:rPr lang="en-US" dirty="0" smtClean="0"/>
              <a:t>Model communications networks</a:t>
            </a:r>
          </a:p>
          <a:p>
            <a:pPr lvl="1"/>
            <a:r>
              <a:rPr lang="en-US" dirty="0" smtClean="0"/>
              <a:t>Do sense-and-avoid maneuvers</a:t>
            </a:r>
          </a:p>
          <a:p>
            <a:pPr lvl="1"/>
            <a:r>
              <a:rPr lang="en-US" dirty="0" smtClean="0"/>
              <a:t>Model SAM threats</a:t>
            </a:r>
          </a:p>
          <a:p>
            <a:pPr lvl="1"/>
            <a:r>
              <a:rPr lang="en-US" dirty="0" smtClean="0"/>
              <a:t>Do advanced sensor and automation tasks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2" cstate="print"/>
          <a:srcRect/>
          <a:stretch>
            <a:fillRect/>
          </a:stretch>
        </p:blipFill>
        <p:spPr bwMode="auto">
          <a:xfrm>
            <a:off x="7162800" y="4847897"/>
            <a:ext cx="1371600" cy="1324303"/>
          </a:xfrm>
          <a:prstGeom prst="rect">
            <a:avLst/>
          </a:prstGeom>
          <a:ln>
            <a:noFill/>
          </a:ln>
          <a:effectLst>
            <a:outerShdw blurRad="292100" dist="139700" dir="2700000" algn="tl" rotWithShape="0">
              <a:srgbClr val="333333">
                <a:alpha val="65000"/>
              </a:srgbClr>
            </a:outerShdw>
          </a:effectLst>
        </p:spPr>
      </p:pic>
      <p:pic>
        <p:nvPicPr>
          <p:cNvPr id="12" name="Picture 3"/>
          <p:cNvPicPr>
            <a:picLocks noChangeAspect="1" noChangeArrowheads="1"/>
          </p:cNvPicPr>
          <p:nvPr/>
        </p:nvPicPr>
        <p:blipFill>
          <a:blip r:embed="rId3" cstate="print"/>
          <a:srcRect/>
          <a:stretch>
            <a:fillRect/>
          </a:stretch>
        </p:blipFill>
        <p:spPr bwMode="auto">
          <a:xfrm>
            <a:off x="5257800" y="1929384"/>
            <a:ext cx="1002323" cy="104241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US" sz="3600" b="1" dirty="0" smtClean="0"/>
              <a:t>Making LMCP Builds</a:t>
            </a:r>
            <a:endParaRPr lang="en-US" sz="3600" b="1" dirty="0"/>
          </a:p>
        </p:txBody>
      </p:sp>
      <p:sp>
        <p:nvSpPr>
          <p:cNvPr id="3" name="Content Placeholder 2"/>
          <p:cNvSpPr>
            <a:spLocks noGrp="1"/>
          </p:cNvSpPr>
          <p:nvPr>
            <p:ph sz="half" idx="1"/>
          </p:nvPr>
        </p:nvSpPr>
        <p:spPr>
          <a:xfrm>
            <a:off x="457200" y="1600200"/>
            <a:ext cx="3733800" cy="4525963"/>
          </a:xfrm>
        </p:spPr>
        <p:txBody>
          <a:bodyPr>
            <a:normAutofit fontScale="92500" lnSpcReduction="20000"/>
          </a:bodyPr>
          <a:lstStyle/>
          <a:p>
            <a:r>
              <a:rPr lang="en-US" sz="2400" dirty="0" smtClean="0"/>
              <a:t>Data models (MDM) are written in XML-format</a:t>
            </a:r>
          </a:p>
          <a:p>
            <a:r>
              <a:rPr lang="en-US" sz="2400" dirty="0" smtClean="0"/>
              <a:t>LMCP </a:t>
            </a:r>
            <a:r>
              <a:rPr lang="en-US" sz="2400" b="1" i="1" dirty="0" err="1" smtClean="0">
                <a:solidFill>
                  <a:schemeClr val="tx2"/>
                </a:solidFill>
              </a:rPr>
              <a:t>PackageMaker</a:t>
            </a:r>
            <a:r>
              <a:rPr lang="en-US" sz="2400" dirty="0" smtClean="0"/>
              <a:t> allows quick production of code</a:t>
            </a:r>
          </a:p>
          <a:p>
            <a:r>
              <a:rPr lang="en-US" sz="2400" dirty="0" smtClean="0"/>
              <a:t>Produced code is easy to integrated into applications</a:t>
            </a:r>
          </a:p>
          <a:p>
            <a:r>
              <a:rPr lang="en-US" sz="2400" dirty="0" smtClean="0"/>
              <a:t>Comments written in MDM are automatically included in a </a:t>
            </a:r>
            <a:r>
              <a:rPr lang="en-US" sz="2400" dirty="0" err="1" smtClean="0"/>
              <a:t>browsable</a:t>
            </a:r>
            <a:r>
              <a:rPr lang="en-US" sz="2400" dirty="0" smtClean="0"/>
              <a:t> HTML-based document</a:t>
            </a:r>
          </a:p>
          <a:p>
            <a:r>
              <a:rPr lang="en-US" sz="2400" dirty="0" smtClean="0"/>
              <a:t>Look in the </a:t>
            </a:r>
            <a:r>
              <a:rPr lang="en-US" sz="2400" i="1" dirty="0" smtClean="0"/>
              <a:t>LMCP/doc</a:t>
            </a:r>
            <a:r>
              <a:rPr lang="en-US" sz="2400" dirty="0" smtClean="0"/>
              <a:t> folder of the AMASE distribution</a:t>
            </a:r>
            <a:endParaRPr lang="en-US" sz="2400" dirty="0"/>
          </a:p>
        </p:txBody>
      </p:sp>
      <p:pic>
        <p:nvPicPr>
          <p:cNvPr id="3074" name="Picture 2"/>
          <p:cNvPicPr>
            <a:picLocks noGrp="1" noChangeAspect="1" noChangeArrowheads="1"/>
          </p:cNvPicPr>
          <p:nvPr>
            <p:ph sz="half" idx="2"/>
          </p:nvPr>
        </p:nvPicPr>
        <p:blipFill>
          <a:blip r:embed="rId4" cstate="print"/>
          <a:srcRect/>
          <a:stretch>
            <a:fillRect/>
          </a:stretch>
        </p:blipFill>
        <p:spPr bwMode="auto">
          <a:xfrm>
            <a:off x="6858000" y="1219200"/>
            <a:ext cx="2054196" cy="3250195"/>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5105400" y="1447800"/>
            <a:ext cx="1002323" cy="1042416"/>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a:stCxn id="3075" idx="3"/>
          </p:cNvCxnSpPr>
          <p:nvPr/>
        </p:nvCxnSpPr>
        <p:spPr>
          <a:xfrm>
            <a:off x="6107723" y="1969008"/>
            <a:ext cx="750277" cy="3931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0057" y="2133600"/>
            <a:ext cx="1066800" cy="369332"/>
          </a:xfrm>
          <a:prstGeom prst="rect">
            <a:avLst/>
          </a:prstGeom>
          <a:noFill/>
        </p:spPr>
        <p:txBody>
          <a:bodyPr wrap="square" rtlCol="0">
            <a:spAutoFit/>
          </a:bodyPr>
          <a:lstStyle/>
          <a:p>
            <a:pPr algn="ctr"/>
            <a:r>
              <a:rPr lang="en-US" dirty="0" smtClean="0"/>
              <a:t>&lt;XML/&gt;</a:t>
            </a:r>
            <a:endParaRPr lang="en-US" dirty="0"/>
          </a:p>
        </p:txBody>
      </p:sp>
      <p:cxnSp>
        <p:nvCxnSpPr>
          <p:cNvPr id="13" name="Straight Arrow Connector 12"/>
          <p:cNvCxnSpPr>
            <a:stCxn id="12" idx="3"/>
          </p:cNvCxnSpPr>
          <p:nvPr/>
        </p:nvCxnSpPr>
        <p:spPr>
          <a:xfrm>
            <a:off x="6260123" y="2450592"/>
            <a:ext cx="597877" cy="640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2" cstate="print"/>
          <a:srcRect/>
          <a:stretch>
            <a:fillRect/>
          </a:stretch>
        </p:blipFill>
        <p:spPr bwMode="auto">
          <a:xfrm>
            <a:off x="7315200" y="5029200"/>
            <a:ext cx="1371600" cy="1324303"/>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7543800" y="5257800"/>
            <a:ext cx="1066800" cy="923330"/>
          </a:xfrm>
          <a:prstGeom prst="rect">
            <a:avLst/>
          </a:prstGeom>
          <a:noFill/>
        </p:spPr>
        <p:txBody>
          <a:bodyPr wrap="square" rtlCol="0">
            <a:spAutoFit/>
          </a:bodyPr>
          <a:lstStyle/>
          <a:p>
            <a:pPr algn="ctr"/>
            <a:r>
              <a:rPr lang="en-US" dirty="0" smtClean="0"/>
              <a:t>C++, Java, C#, Python</a:t>
            </a:r>
            <a:endParaRPr lang="en-US" dirty="0"/>
          </a:p>
        </p:txBody>
      </p:sp>
      <p:cxnSp>
        <p:nvCxnSpPr>
          <p:cNvPr id="19" name="Straight Arrow Connector 18"/>
          <p:cNvCxnSpPr/>
          <p:nvPr/>
        </p:nvCxnSpPr>
        <p:spPr>
          <a:xfrm rot="16200000" flipH="1">
            <a:off x="7391400" y="4724400"/>
            <a:ext cx="7620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5" cstate="print"/>
          <a:srcRect/>
          <a:stretch>
            <a:fillRect/>
          </a:stretch>
        </p:blipFill>
        <p:spPr bwMode="auto">
          <a:xfrm>
            <a:off x="4343400" y="4495800"/>
            <a:ext cx="2571402" cy="2014538"/>
          </a:xfrm>
          <a:prstGeom prst="rect">
            <a:avLst/>
          </a:prstGeom>
          <a:noFill/>
          <a:ln w="9525">
            <a:noFill/>
            <a:miter lim="800000"/>
            <a:headEnd/>
            <a:tailEnd/>
          </a:ln>
        </p:spPr>
      </p:pic>
      <p:sp>
        <p:nvSpPr>
          <p:cNvPr id="22" name="TextBox 21"/>
          <p:cNvSpPr txBox="1"/>
          <p:nvPr/>
        </p:nvSpPr>
        <p:spPr>
          <a:xfrm>
            <a:off x="4419600" y="4191000"/>
            <a:ext cx="2438400" cy="369332"/>
          </a:xfrm>
          <a:prstGeom prst="rect">
            <a:avLst/>
          </a:prstGeom>
          <a:noFill/>
        </p:spPr>
        <p:txBody>
          <a:bodyPr wrap="square" rtlCol="0">
            <a:spAutoFit/>
          </a:bodyPr>
          <a:lstStyle/>
          <a:p>
            <a:r>
              <a:rPr lang="en-US" dirty="0" smtClean="0"/>
              <a:t>HTML Documentation</a:t>
            </a:r>
            <a:endParaRPr lang="en-US" dirty="0"/>
          </a:p>
        </p:txBody>
      </p:sp>
      <p:sp>
        <p:nvSpPr>
          <p:cNvPr id="23" name="Arc 22"/>
          <p:cNvSpPr/>
          <p:nvPr/>
        </p:nvSpPr>
        <p:spPr>
          <a:xfrm>
            <a:off x="5791200" y="3581400"/>
            <a:ext cx="2057400" cy="1371600"/>
          </a:xfrm>
          <a:prstGeom prst="arc">
            <a:avLst>
              <a:gd name="adj1" fmla="val 10869860"/>
              <a:gd name="adj2" fmla="val 16544451"/>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Introduce AMASE</a:t>
            </a:r>
          </a:p>
          <a:p>
            <a:r>
              <a:rPr lang="en-US" dirty="0" smtClean="0"/>
              <a:t>Discuss AMASE data flow and </a:t>
            </a:r>
            <a:r>
              <a:rPr lang="en-US" i="1" dirty="0" smtClean="0"/>
              <a:t>LMCP</a:t>
            </a:r>
          </a:p>
          <a:p>
            <a:r>
              <a:rPr lang="en-US" dirty="0" smtClean="0"/>
              <a:t>Interactively build and execute a scenario</a:t>
            </a:r>
          </a:p>
          <a:p>
            <a:r>
              <a:rPr lang="en-US" dirty="0" smtClean="0"/>
              <a:t>Review the AMASE distribution folder</a:t>
            </a:r>
          </a:p>
          <a:p>
            <a:r>
              <a:rPr lang="en-US" dirty="0" smtClean="0"/>
              <a:t>Touch on AMASE architecture and code</a:t>
            </a:r>
            <a:endParaRPr lang="en-US" dirty="0"/>
          </a:p>
        </p:txBody>
      </p:sp>
      <p:sp>
        <p:nvSpPr>
          <p:cNvPr id="5" name="TextBox 4"/>
          <p:cNvSpPr txBox="1"/>
          <p:nvPr/>
        </p:nvSpPr>
        <p:spPr>
          <a:xfrm>
            <a:off x="659218" y="5589917"/>
            <a:ext cx="7878725" cy="400110"/>
          </a:xfrm>
          <a:prstGeom prst="rect">
            <a:avLst/>
          </a:prstGeom>
          <a:solidFill>
            <a:srgbClr val="FFFF66"/>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b="1" dirty="0" smtClean="0">
                <a:solidFill>
                  <a:schemeClr val="tx1"/>
                </a:solidFill>
              </a:rPr>
              <a:t>This session is meant to be interactive.  Please ask Questions</a:t>
            </a:r>
            <a:endParaRPr lang="en-US" sz="2000"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AMASE Toolset</a:t>
            </a:r>
            <a:endParaRPr lang="en-US" dirty="0"/>
          </a:p>
        </p:txBody>
      </p:sp>
      <p:sp>
        <p:nvSpPr>
          <p:cNvPr id="6" name="Text Placeholder 5"/>
          <p:cNvSpPr>
            <a:spLocks noGrp="1"/>
          </p:cNvSpPr>
          <p:nvPr>
            <p:ph type="body" idx="1"/>
          </p:nvPr>
        </p:nvSpPr>
        <p:spPr/>
        <p:txBody>
          <a:bodyPr/>
          <a:lstStyle/>
          <a:p>
            <a:r>
              <a:rPr lang="en-US" dirty="0" smtClean="0"/>
              <a:t>The baseline version of AMASE.  This includes the AMASE simulation, Scenario Setup Tool, and the Playback Tool</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AMASE Setup Tool</a:t>
            </a:r>
            <a:endParaRPr lang="en-US" dirty="0"/>
          </a:p>
        </p:txBody>
      </p:sp>
      <p:sp>
        <p:nvSpPr>
          <p:cNvPr id="9" name="TextBox 8"/>
          <p:cNvSpPr txBox="1"/>
          <p:nvPr/>
        </p:nvSpPr>
        <p:spPr>
          <a:xfrm>
            <a:off x="228600" y="2286000"/>
            <a:ext cx="1752600" cy="646331"/>
          </a:xfrm>
          <a:prstGeom prst="rect">
            <a:avLst/>
          </a:prstGeom>
          <a:noFill/>
        </p:spPr>
        <p:txBody>
          <a:bodyPr wrap="square" rtlCol="0">
            <a:spAutoFit/>
          </a:bodyPr>
          <a:lstStyle/>
          <a:p>
            <a:pPr algn="ctr"/>
            <a:r>
              <a:rPr lang="en-US" b="1" dirty="0" smtClean="0"/>
              <a:t>Object </a:t>
            </a:r>
          </a:p>
          <a:p>
            <a:pPr algn="ctr"/>
            <a:r>
              <a:rPr lang="en-US" b="1" dirty="0" smtClean="0"/>
              <a:t>Toolbar</a:t>
            </a:r>
            <a:endParaRPr lang="en-US" b="1" dirty="0"/>
          </a:p>
        </p:txBody>
      </p:sp>
      <p:grpSp>
        <p:nvGrpSpPr>
          <p:cNvPr id="2" name="Group 12"/>
          <p:cNvGrpSpPr/>
          <p:nvPr/>
        </p:nvGrpSpPr>
        <p:grpSpPr>
          <a:xfrm>
            <a:off x="457200" y="1444823"/>
            <a:ext cx="8686800" cy="4589265"/>
            <a:chOff x="457200" y="1444823"/>
            <a:chExt cx="8686800" cy="4589265"/>
          </a:xfrm>
        </p:grpSpPr>
        <p:pic>
          <p:nvPicPr>
            <p:cNvPr id="1029" name="Picture 5"/>
            <p:cNvPicPr>
              <a:picLocks noChangeAspect="1" noChangeArrowheads="1"/>
            </p:cNvPicPr>
            <p:nvPr/>
          </p:nvPicPr>
          <p:blipFill>
            <a:blip r:embed="rId2" cstate="print"/>
            <a:srcRect/>
            <a:stretch>
              <a:fillRect/>
            </a:stretch>
          </p:blipFill>
          <p:spPr bwMode="auto">
            <a:xfrm>
              <a:off x="1599892" y="1905000"/>
              <a:ext cx="5943908" cy="4129088"/>
            </a:xfrm>
            <a:prstGeom prst="rect">
              <a:avLst/>
            </a:prstGeom>
            <a:noFill/>
            <a:ln w="9525">
              <a:noFill/>
              <a:miter lim="800000"/>
              <a:headEnd/>
              <a:tailEnd/>
            </a:ln>
          </p:spPr>
        </p:pic>
        <p:cxnSp>
          <p:nvCxnSpPr>
            <p:cNvPr id="8" name="Straight Arrow Connector 7"/>
            <p:cNvCxnSpPr>
              <a:stCxn id="9" idx="2"/>
            </p:cNvCxnSpPr>
            <p:nvPr/>
          </p:nvCxnSpPr>
          <p:spPr>
            <a:xfrm>
              <a:off x="1104900" y="2932331"/>
              <a:ext cx="647700" cy="420469"/>
            </a:xfrm>
            <a:prstGeom prst="straightConnector1">
              <a:avLst/>
            </a:prstGeom>
            <a:ln>
              <a:solidFill>
                <a:schemeClr val="bg1"/>
              </a:solidFill>
              <a:tailEnd type="arrow"/>
            </a:ln>
            <a:effectLst>
              <a:glow rad="101600">
                <a:schemeClr val="tx1">
                  <a:alpha val="60000"/>
                </a:schemeClr>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a:stCxn id="12" idx="2"/>
            </p:cNvCxnSpPr>
            <p:nvPr/>
          </p:nvCxnSpPr>
          <p:spPr>
            <a:xfrm>
              <a:off x="3581400" y="1814155"/>
              <a:ext cx="76200" cy="1078468"/>
            </a:xfrm>
            <a:prstGeom prst="straightConnector1">
              <a:avLst/>
            </a:prstGeom>
            <a:ln>
              <a:solidFill>
                <a:schemeClr val="bg1"/>
              </a:solidFill>
              <a:tailEnd type="arrow"/>
            </a:ln>
            <a:effectLst>
              <a:glow rad="101600">
                <a:schemeClr val="tx1">
                  <a:alpha val="60000"/>
                </a:schemeClr>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2514600" y="1444823"/>
              <a:ext cx="2133600" cy="369332"/>
            </a:xfrm>
            <a:prstGeom prst="rect">
              <a:avLst/>
            </a:prstGeom>
            <a:noFill/>
          </p:spPr>
          <p:txBody>
            <a:bodyPr wrap="square" rtlCol="0">
              <a:spAutoFit/>
            </a:bodyPr>
            <a:lstStyle/>
            <a:p>
              <a:pPr algn="ctr"/>
              <a:r>
                <a:rPr lang="en-US" b="1" dirty="0" smtClean="0"/>
                <a:t>Map</a:t>
              </a:r>
              <a:endParaRPr lang="en-US" b="1" dirty="0"/>
            </a:p>
          </p:txBody>
        </p:sp>
        <p:sp>
          <p:nvSpPr>
            <p:cNvPr id="15" name="TextBox 14"/>
            <p:cNvSpPr txBox="1"/>
            <p:nvPr/>
          </p:nvSpPr>
          <p:spPr>
            <a:xfrm>
              <a:off x="8159262" y="3276600"/>
              <a:ext cx="984738" cy="646331"/>
            </a:xfrm>
            <a:prstGeom prst="rect">
              <a:avLst/>
            </a:prstGeom>
            <a:noFill/>
          </p:spPr>
          <p:txBody>
            <a:bodyPr wrap="square" rtlCol="0">
              <a:spAutoFit/>
            </a:bodyPr>
            <a:lstStyle/>
            <a:p>
              <a:pPr algn="ctr"/>
              <a:r>
                <a:rPr lang="en-US" b="1" dirty="0" smtClean="0"/>
                <a:t>Event</a:t>
              </a:r>
            </a:p>
            <a:p>
              <a:pPr algn="ctr"/>
              <a:r>
                <a:rPr lang="en-US" b="1" dirty="0" smtClean="0"/>
                <a:t>Editor</a:t>
              </a:r>
              <a:endParaRPr lang="en-US" b="1" dirty="0"/>
            </a:p>
          </p:txBody>
        </p:sp>
        <p:sp>
          <p:nvSpPr>
            <p:cNvPr id="16" name="Right Brace 15"/>
            <p:cNvSpPr/>
            <p:nvPr/>
          </p:nvSpPr>
          <p:spPr>
            <a:xfrm>
              <a:off x="7543800" y="2209800"/>
              <a:ext cx="685800" cy="2819400"/>
            </a:xfrm>
            <a:prstGeom prst="rightBrace">
              <a:avLst/>
            </a:prstGeom>
            <a:ln>
              <a:solidFill>
                <a:schemeClr val="bg1"/>
              </a:solidFill>
              <a:tailEnd type="none"/>
            </a:ln>
            <a:effectLst>
              <a:glow rad="101600">
                <a:schemeClr val="tx1">
                  <a:alpha val="60000"/>
                </a:schemeClr>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p:cNvSpPr txBox="1"/>
            <p:nvPr/>
          </p:nvSpPr>
          <p:spPr>
            <a:xfrm>
              <a:off x="457200" y="4953000"/>
              <a:ext cx="1066800" cy="646331"/>
            </a:xfrm>
            <a:prstGeom prst="rect">
              <a:avLst/>
            </a:prstGeom>
            <a:noFill/>
          </p:spPr>
          <p:txBody>
            <a:bodyPr wrap="square" rtlCol="0">
              <a:spAutoFit/>
            </a:bodyPr>
            <a:lstStyle/>
            <a:p>
              <a:pPr algn="ctr"/>
              <a:r>
                <a:rPr lang="en-US" b="1" dirty="0" smtClean="0"/>
                <a:t>Scenario</a:t>
              </a:r>
            </a:p>
            <a:p>
              <a:pPr algn="ctr"/>
              <a:r>
                <a:rPr lang="en-US" b="1" dirty="0" err="1" smtClean="0"/>
                <a:t>Validator</a:t>
              </a:r>
              <a:endParaRPr lang="en-US" b="1" dirty="0"/>
            </a:p>
          </p:txBody>
        </p:sp>
        <p:cxnSp>
          <p:nvCxnSpPr>
            <p:cNvPr id="21" name="Straight Arrow Connector 20"/>
            <p:cNvCxnSpPr>
              <a:stCxn id="20" idx="3"/>
            </p:cNvCxnSpPr>
            <p:nvPr/>
          </p:nvCxnSpPr>
          <p:spPr>
            <a:xfrm>
              <a:off x="1524000" y="5276166"/>
              <a:ext cx="914400" cy="210235"/>
            </a:xfrm>
            <a:prstGeom prst="straightConnector1">
              <a:avLst/>
            </a:prstGeom>
            <a:ln>
              <a:solidFill>
                <a:schemeClr val="bg1"/>
              </a:solidFill>
              <a:tailEnd type="arrow"/>
            </a:ln>
            <a:effectLst>
              <a:glow rad="101600">
                <a:schemeClr val="tx1">
                  <a:alpha val="60000"/>
                </a:schemeClr>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AMASE Simulation</a:t>
            </a:r>
            <a:endParaRPr lang="en-US" dirty="0"/>
          </a:p>
        </p:txBody>
      </p:sp>
      <p:grpSp>
        <p:nvGrpSpPr>
          <p:cNvPr id="11" name="Group 10"/>
          <p:cNvGrpSpPr/>
          <p:nvPr/>
        </p:nvGrpSpPr>
        <p:grpSpPr>
          <a:xfrm>
            <a:off x="1751172" y="1746026"/>
            <a:ext cx="5676527" cy="4358123"/>
            <a:chOff x="1751172" y="1746026"/>
            <a:chExt cx="5676527" cy="4358123"/>
          </a:xfrm>
        </p:grpSpPr>
        <p:pic>
          <p:nvPicPr>
            <p:cNvPr id="1026" name="Picture 2"/>
            <p:cNvPicPr>
              <a:picLocks noChangeAspect="1" noChangeArrowheads="1"/>
            </p:cNvPicPr>
            <p:nvPr/>
          </p:nvPicPr>
          <p:blipFill>
            <a:blip r:embed="rId2" cstate="print"/>
            <a:srcRect/>
            <a:stretch>
              <a:fillRect/>
            </a:stretch>
          </p:blipFill>
          <p:spPr bwMode="auto">
            <a:xfrm>
              <a:off x="1751172" y="1746026"/>
              <a:ext cx="5676527" cy="4016411"/>
            </a:xfrm>
            <a:prstGeom prst="rect">
              <a:avLst/>
            </a:prstGeom>
            <a:noFill/>
            <a:ln w="9525">
              <a:noFill/>
              <a:miter lim="800000"/>
              <a:headEnd/>
              <a:tailEnd/>
            </a:ln>
          </p:spPr>
        </p:pic>
        <p:cxnSp>
          <p:nvCxnSpPr>
            <p:cNvPr id="6" name="Straight Arrow Connector 5"/>
            <p:cNvCxnSpPr>
              <a:stCxn id="7" idx="1"/>
            </p:cNvCxnSpPr>
            <p:nvPr/>
          </p:nvCxnSpPr>
          <p:spPr>
            <a:xfrm flipH="1" flipV="1">
              <a:off x="4021936" y="5528392"/>
              <a:ext cx="810690" cy="421869"/>
            </a:xfrm>
            <a:prstGeom prst="straightConnector1">
              <a:avLst/>
            </a:prstGeom>
            <a:ln>
              <a:solidFill>
                <a:schemeClr val="bg1"/>
              </a:solidFill>
              <a:tailEnd type="arrow"/>
            </a:ln>
            <a:effectLst>
              <a:glow rad="101600">
                <a:schemeClr val="tx1">
                  <a:alpha val="60000"/>
                </a:schemeClr>
              </a:glow>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4832626" y="5796372"/>
              <a:ext cx="1725774" cy="307777"/>
            </a:xfrm>
            <a:prstGeom prst="rect">
              <a:avLst/>
            </a:prstGeom>
            <a:noFill/>
          </p:spPr>
          <p:txBody>
            <a:bodyPr wrap="square" rtlCol="0">
              <a:spAutoFit/>
            </a:bodyPr>
            <a:lstStyle/>
            <a:p>
              <a:pPr algn="ctr"/>
              <a:r>
                <a:rPr lang="en-US" sz="1400" b="1" dirty="0" smtClean="0"/>
                <a:t>Simulation Controls</a:t>
              </a:r>
              <a:endParaRPr lang="en-US" sz="1400" b="1" dirty="0"/>
            </a:p>
          </p:txBody>
        </p:sp>
        <p:sp>
          <p:nvSpPr>
            <p:cNvPr id="8" name="TextBox 7"/>
            <p:cNvSpPr txBox="1"/>
            <p:nvPr/>
          </p:nvSpPr>
          <p:spPr>
            <a:xfrm>
              <a:off x="3544856" y="3086301"/>
              <a:ext cx="557916" cy="307777"/>
            </a:xfrm>
            <a:prstGeom prst="rect">
              <a:avLst/>
            </a:prstGeom>
            <a:solidFill>
              <a:schemeClr val="bg2"/>
            </a:solidFill>
          </p:spPr>
          <p:txBody>
            <a:bodyPr wrap="square" rtlCol="0">
              <a:spAutoFit/>
            </a:bodyPr>
            <a:lstStyle/>
            <a:p>
              <a:pPr algn="ctr"/>
              <a:r>
                <a:rPr lang="en-US" sz="1400" b="1" dirty="0" smtClean="0"/>
                <a:t>Map</a:t>
              </a:r>
              <a:endParaRPr lang="en-US" sz="1400" b="1" dirty="0"/>
            </a:p>
          </p:txBody>
        </p:sp>
        <p:sp>
          <p:nvSpPr>
            <p:cNvPr id="9" name="TextBox 8"/>
            <p:cNvSpPr txBox="1"/>
            <p:nvPr/>
          </p:nvSpPr>
          <p:spPr>
            <a:xfrm>
              <a:off x="5755319" y="3978173"/>
              <a:ext cx="781878" cy="523220"/>
            </a:xfrm>
            <a:prstGeom prst="rect">
              <a:avLst/>
            </a:prstGeom>
            <a:solidFill>
              <a:schemeClr val="bg1"/>
            </a:solidFill>
          </p:spPr>
          <p:txBody>
            <a:bodyPr wrap="square" rtlCol="0">
              <a:spAutoFit/>
            </a:bodyPr>
            <a:lstStyle/>
            <a:p>
              <a:pPr algn="ctr"/>
              <a:r>
                <a:rPr lang="en-US" sz="1400" b="1" dirty="0" smtClean="0"/>
                <a:t>Status Panel</a:t>
              </a:r>
              <a:endParaRPr lang="en-US" sz="1400" b="1"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Developing AMASE Applications</a:t>
            </a:r>
            <a:endParaRPr lang="en-US" dirty="0"/>
          </a:p>
        </p:txBody>
      </p:sp>
      <p:sp>
        <p:nvSpPr>
          <p:cNvPr id="5" name="Text Placeholder 4"/>
          <p:cNvSpPr>
            <a:spLocks noGrp="1"/>
          </p:cNvSpPr>
          <p:nvPr>
            <p:ph type="body" idx="1"/>
          </p:nvPr>
        </p:nvSpPr>
        <p:spPr/>
        <p:txBody>
          <a:bodyPr>
            <a:normAutofit lnSpcReduction="10000"/>
          </a:bodyPr>
          <a:lstStyle/>
          <a:p>
            <a:r>
              <a:rPr lang="en-US" dirty="0" smtClean="0"/>
              <a:t>AMASE applications build on the AMASE Development Kit (AMASE-DK). The AMASE-DK contains source code and support libraries to build highly complex simulations.  Add project specific code to make a specialized AMASE application that builds on all of the pre-existing AMASE capabilities.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AMASE Architecture</a:t>
            </a:r>
            <a:endParaRPr lang="en-US" dirty="0"/>
          </a:p>
        </p:txBody>
      </p:sp>
      <p:grpSp>
        <p:nvGrpSpPr>
          <p:cNvPr id="4" name="Group 3"/>
          <p:cNvGrpSpPr/>
          <p:nvPr/>
        </p:nvGrpSpPr>
        <p:grpSpPr>
          <a:xfrm>
            <a:off x="1383403" y="1335566"/>
            <a:ext cx="6416702" cy="4940188"/>
            <a:chOff x="572520" y="291770"/>
            <a:chExt cx="6416702" cy="4940188"/>
          </a:xfrm>
        </p:grpSpPr>
        <p:graphicFrame>
          <p:nvGraphicFramePr>
            <p:cNvPr id="5" name="Diagram 4"/>
            <p:cNvGraphicFramePr/>
            <p:nvPr/>
          </p:nvGraphicFramePr>
          <p:xfrm>
            <a:off x="720919" y="2917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20"/>
            <p:cNvGrpSpPr/>
            <p:nvPr/>
          </p:nvGrpSpPr>
          <p:grpSpPr>
            <a:xfrm>
              <a:off x="572520" y="4277801"/>
              <a:ext cx="6416702" cy="954157"/>
              <a:chOff x="1248355" y="4261899"/>
              <a:chExt cx="6416702" cy="954157"/>
            </a:xfrm>
          </p:grpSpPr>
          <p:sp>
            <p:nvSpPr>
              <p:cNvPr id="7" name="Rectangle 6"/>
              <p:cNvSpPr/>
              <p:nvPr/>
            </p:nvSpPr>
            <p:spPr>
              <a:xfrm>
                <a:off x="1248355" y="4261899"/>
                <a:ext cx="6416702" cy="9541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p:txBody>
          </p:sp>
          <p:sp>
            <p:nvSpPr>
              <p:cNvPr id="8" name="Rounded Rectangle 7"/>
              <p:cNvSpPr/>
              <p:nvPr/>
            </p:nvSpPr>
            <p:spPr>
              <a:xfrm>
                <a:off x="1391478" y="4444779"/>
                <a:ext cx="1428584" cy="6202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Timer</a:t>
                </a:r>
                <a:endParaRPr lang="en-US" sz="1400" dirty="0"/>
              </a:p>
            </p:txBody>
          </p:sp>
          <p:sp>
            <p:nvSpPr>
              <p:cNvPr id="9" name="Rounded Rectangle 8"/>
              <p:cNvSpPr/>
              <p:nvPr/>
            </p:nvSpPr>
            <p:spPr>
              <a:xfrm>
                <a:off x="3098358" y="4438152"/>
                <a:ext cx="1428584" cy="6202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Scenario</a:t>
                </a:r>
              </a:p>
              <a:p>
                <a:pPr algn="ctr"/>
                <a:r>
                  <a:rPr lang="en-US" sz="1400" dirty="0" smtClean="0"/>
                  <a:t>State</a:t>
                </a:r>
                <a:endParaRPr lang="en-US" sz="1400" dirty="0"/>
              </a:p>
            </p:txBody>
          </p:sp>
          <p:sp>
            <p:nvSpPr>
              <p:cNvPr id="10" name="Rounded Rectangle 9"/>
              <p:cNvSpPr/>
              <p:nvPr/>
            </p:nvSpPr>
            <p:spPr>
              <a:xfrm>
                <a:off x="4805238" y="4439477"/>
                <a:ext cx="1428584" cy="6202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Event</a:t>
                </a:r>
              </a:p>
              <a:p>
                <a:pPr algn="ctr"/>
                <a:r>
                  <a:rPr lang="en-US" sz="1400" dirty="0" smtClean="0"/>
                  <a:t>Manager</a:t>
                </a:r>
                <a:endParaRPr lang="en-US" sz="1400" dirty="0"/>
              </a:p>
            </p:txBody>
          </p:sp>
          <p:sp>
            <p:nvSpPr>
              <p:cNvPr id="11" name="TextBox 10"/>
              <p:cNvSpPr txBox="1"/>
              <p:nvPr/>
            </p:nvSpPr>
            <p:spPr>
              <a:xfrm>
                <a:off x="6376946" y="4420926"/>
                <a:ext cx="1168842" cy="646331"/>
              </a:xfrm>
              <a:prstGeom prst="rect">
                <a:avLst/>
              </a:prstGeom>
              <a:noFill/>
            </p:spPr>
            <p:txBody>
              <a:bodyPr wrap="square" rtlCol="0">
                <a:spAutoFit/>
              </a:bodyPr>
              <a:lstStyle/>
              <a:p>
                <a:pPr algn="ctr"/>
                <a:r>
                  <a:rPr lang="en-US" dirty="0" smtClean="0"/>
                  <a:t>Static</a:t>
                </a:r>
              </a:p>
              <a:p>
                <a:pPr algn="ctr"/>
                <a:r>
                  <a:rPr lang="en-US" dirty="0" smtClean="0"/>
                  <a:t>Services</a:t>
                </a:r>
                <a:endParaRPr lang="en-US" dirty="0"/>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AMASE Plugin</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799432" y="2156871"/>
            <a:ext cx="3627415" cy="1733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457200" y="1940943"/>
            <a:ext cx="3752491" cy="20875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100" dirty="0" smtClean="0">
                <a:latin typeface="Consolas" pitchFamily="49" charset="0"/>
                <a:cs typeface="Consolas" pitchFamily="49" charset="0"/>
              </a:rPr>
              <a:t>class </a:t>
            </a:r>
            <a:r>
              <a:rPr lang="en-US" sz="1100" b="1" dirty="0" smtClean="0">
                <a:latin typeface="Consolas" pitchFamily="49" charset="0"/>
                <a:cs typeface="Consolas" pitchFamily="49" charset="0"/>
              </a:rPr>
              <a:t>SamplePlugin</a:t>
            </a:r>
            <a:r>
              <a:rPr lang="en-US" sz="1100" dirty="0" smtClean="0">
                <a:latin typeface="Consolas" pitchFamily="49" charset="0"/>
                <a:cs typeface="Consolas" pitchFamily="49" charset="0"/>
              </a:rPr>
              <a:t> extends </a:t>
            </a:r>
            <a:r>
              <a:rPr lang="en-US" sz="1100" b="1" dirty="0" smtClean="0">
                <a:latin typeface="Consolas" pitchFamily="49" charset="0"/>
                <a:cs typeface="Consolas" pitchFamily="49" charset="0"/>
              </a:rPr>
              <a:t>AmasePlugin</a:t>
            </a:r>
            <a:r>
              <a:rPr lang="en-US" sz="1100" dirty="0" smtClean="0">
                <a:latin typeface="Consolas" pitchFamily="49" charset="0"/>
                <a:cs typeface="Consolas" pitchFamily="49" charset="0"/>
              </a:rPr>
              <a:t> {</a:t>
            </a:r>
          </a:p>
          <a:p>
            <a:r>
              <a:rPr lang="en-US" sz="1100" dirty="0" smtClean="0">
                <a:latin typeface="Consolas" pitchFamily="49" charset="0"/>
                <a:cs typeface="Consolas" pitchFamily="49" charset="0"/>
              </a:rPr>
              <a:t>    // see Wiki and </a:t>
            </a:r>
            <a:r>
              <a:rPr lang="en-US" sz="1100" dirty="0" err="1" smtClean="0">
                <a:latin typeface="Consolas" pitchFamily="49" charset="0"/>
                <a:cs typeface="Consolas" pitchFamily="49" charset="0"/>
              </a:rPr>
              <a:t>Javadoc</a:t>
            </a:r>
            <a:r>
              <a:rPr lang="en-US" sz="1100" dirty="0" smtClean="0">
                <a:latin typeface="Consolas" pitchFamily="49" charset="0"/>
                <a:cs typeface="Consolas" pitchFamily="49" charset="0"/>
              </a:rPr>
              <a:t> for things</a:t>
            </a:r>
          </a:p>
          <a:p>
            <a:r>
              <a:rPr lang="en-US" sz="1100" dirty="0" smtClean="0">
                <a:latin typeface="Consolas" pitchFamily="49" charset="0"/>
                <a:cs typeface="Consolas" pitchFamily="49" charset="0"/>
              </a:rPr>
              <a:t>    // you can do with an AMASE plugin</a:t>
            </a:r>
          </a:p>
          <a:p>
            <a:endParaRPr lang="en-US" sz="1100" dirty="0" smtClean="0">
              <a:latin typeface="Consolas" pitchFamily="49" charset="0"/>
              <a:cs typeface="Consolas" pitchFamily="49" charset="0"/>
            </a:endParaRPr>
          </a:p>
          <a:p>
            <a:r>
              <a:rPr lang="en-US" sz="1100" dirty="0" smtClean="0">
                <a:latin typeface="Consolas" pitchFamily="49" charset="0"/>
                <a:cs typeface="Consolas" pitchFamily="49" charset="0"/>
              </a:rPr>
              <a:t>    // handle events</a:t>
            </a:r>
          </a:p>
          <a:p>
            <a:r>
              <a:rPr lang="en-US" sz="1100" dirty="0" smtClean="0">
                <a:latin typeface="Consolas" pitchFamily="49" charset="0"/>
                <a:cs typeface="Consolas" pitchFamily="49" charset="0"/>
              </a:rPr>
              <a:t>    </a:t>
            </a:r>
            <a:r>
              <a:rPr lang="en-US" sz="1100" b="1" dirty="0" err="1" smtClean="0">
                <a:latin typeface="Consolas" pitchFamily="49" charset="0"/>
                <a:cs typeface="Consolas" pitchFamily="49" charset="0"/>
              </a:rPr>
              <a:t>eventOccurred</a:t>
            </a:r>
            <a:r>
              <a:rPr lang="en-US" sz="1100" dirty="0" smtClean="0">
                <a:latin typeface="Consolas" pitchFamily="49" charset="0"/>
                <a:cs typeface="Consolas" pitchFamily="49" charset="0"/>
              </a:rPr>
              <a:t>(Object event)</a:t>
            </a:r>
          </a:p>
          <a:p>
            <a:endParaRPr lang="en-US" sz="1100" dirty="0" smtClean="0">
              <a:latin typeface="Consolas" pitchFamily="49" charset="0"/>
              <a:cs typeface="Consolas" pitchFamily="49" charset="0"/>
            </a:endParaRPr>
          </a:p>
          <a:p>
            <a:r>
              <a:rPr lang="en-US" sz="1100" dirty="0" smtClean="0">
                <a:latin typeface="Consolas" pitchFamily="49" charset="0"/>
                <a:cs typeface="Consolas" pitchFamily="49" charset="0"/>
              </a:rPr>
              <a:t>    // present a GUI</a:t>
            </a:r>
          </a:p>
          <a:p>
            <a:r>
              <a:rPr lang="en-US" sz="1100" dirty="0" smtClean="0">
                <a:latin typeface="Consolas" pitchFamily="49" charset="0"/>
                <a:cs typeface="Consolas" pitchFamily="49" charset="0"/>
              </a:rPr>
              <a:t>    </a:t>
            </a:r>
            <a:r>
              <a:rPr lang="en-US" sz="1100" b="1" dirty="0" err="1" smtClean="0">
                <a:latin typeface="Consolas" pitchFamily="49" charset="0"/>
                <a:cs typeface="Consolas" pitchFamily="49" charset="0"/>
              </a:rPr>
              <a:t>getGui</a:t>
            </a:r>
            <a:r>
              <a:rPr lang="en-US" sz="1100" dirty="0" smtClean="0">
                <a:latin typeface="Consolas" pitchFamily="49" charset="0"/>
                <a:cs typeface="Consolas" pitchFamily="49" charset="0"/>
              </a:rPr>
              <a:t>()</a:t>
            </a:r>
          </a:p>
          <a:p>
            <a:r>
              <a:rPr lang="en-US" sz="11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6" name="TextBox 5"/>
          <p:cNvSpPr txBox="1"/>
          <p:nvPr/>
        </p:nvSpPr>
        <p:spPr>
          <a:xfrm>
            <a:off x="983422" y="1558997"/>
            <a:ext cx="2708694" cy="369332"/>
          </a:xfrm>
          <a:prstGeom prst="rect">
            <a:avLst/>
          </a:prstGeom>
          <a:noFill/>
        </p:spPr>
        <p:txBody>
          <a:bodyPr wrap="square" rtlCol="0">
            <a:spAutoFit/>
          </a:bodyPr>
          <a:lstStyle/>
          <a:p>
            <a:pPr algn="ctr"/>
            <a:r>
              <a:rPr lang="en-US" dirty="0" smtClean="0"/>
              <a:t>Step 1 – Code the plugin</a:t>
            </a:r>
            <a:endParaRPr lang="en-US" dirty="0"/>
          </a:p>
        </p:txBody>
      </p:sp>
      <p:sp>
        <p:nvSpPr>
          <p:cNvPr id="7" name="TextBox 6"/>
          <p:cNvSpPr txBox="1"/>
          <p:nvPr/>
        </p:nvSpPr>
        <p:spPr>
          <a:xfrm>
            <a:off x="2262976" y="4715789"/>
            <a:ext cx="4549031" cy="369332"/>
          </a:xfrm>
          <a:prstGeom prst="rect">
            <a:avLst/>
          </a:prstGeom>
          <a:noFill/>
        </p:spPr>
        <p:txBody>
          <a:bodyPr wrap="square" rtlCol="0">
            <a:spAutoFit/>
          </a:bodyPr>
          <a:lstStyle/>
          <a:p>
            <a:pPr marL="801688" indent="-801688" algn="ctr"/>
            <a:r>
              <a:rPr lang="en-US" dirty="0" smtClean="0"/>
              <a:t>Step 3 – Run your custom AMASE build</a:t>
            </a:r>
            <a:endParaRPr lang="en-US" dirty="0"/>
          </a:p>
        </p:txBody>
      </p:sp>
      <p:cxnSp>
        <p:nvCxnSpPr>
          <p:cNvPr id="9" name="Straight Arrow Connector 8"/>
          <p:cNvCxnSpPr>
            <a:stCxn id="11" idx="2"/>
          </p:cNvCxnSpPr>
          <p:nvPr/>
        </p:nvCxnSpPr>
        <p:spPr>
          <a:xfrm flipH="1">
            <a:off x="6211014" y="2012196"/>
            <a:ext cx="401115" cy="12917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10878" y="5141665"/>
            <a:ext cx="7453222"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1400" dirty="0" smtClean="0">
                <a:latin typeface="Consolas" pitchFamily="49" charset="0"/>
                <a:cs typeface="Consolas" pitchFamily="49" charset="0"/>
              </a:rPr>
              <a:t>java -cp dist/* </a:t>
            </a:r>
            <a:r>
              <a:rPr lang="en-US" sz="1400" dirty="0" err="1" smtClean="0">
                <a:latin typeface="Consolas" pitchFamily="49" charset="0"/>
                <a:cs typeface="Consolas" pitchFamily="49" charset="0"/>
              </a:rPr>
              <a:t>avtas.app.Application</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config</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config</a:t>
            </a:r>
            <a:r>
              <a:rPr lang="en-US" sz="1400" dirty="0" smtClean="0">
                <a:latin typeface="Consolas" pitchFamily="49" charset="0"/>
                <a:cs typeface="Consolas" pitchFamily="49" charset="0"/>
              </a:rPr>
              <a:t>/custom</a:t>
            </a:r>
            <a:endParaRPr lang="en-US" sz="1400" dirty="0">
              <a:latin typeface="Consolas" pitchFamily="49" charset="0"/>
              <a:cs typeface="Consolas" pitchFamily="49" charset="0"/>
            </a:endParaRPr>
          </a:p>
        </p:txBody>
      </p:sp>
      <p:sp>
        <p:nvSpPr>
          <p:cNvPr id="11" name="TextBox 10"/>
          <p:cNvSpPr txBox="1"/>
          <p:nvPr/>
        </p:nvSpPr>
        <p:spPr>
          <a:xfrm>
            <a:off x="4997531" y="1365865"/>
            <a:ext cx="3229195" cy="646331"/>
          </a:xfrm>
          <a:prstGeom prst="rect">
            <a:avLst/>
          </a:prstGeom>
          <a:noFill/>
        </p:spPr>
        <p:txBody>
          <a:bodyPr wrap="square" rtlCol="0">
            <a:spAutoFit/>
          </a:bodyPr>
          <a:lstStyle/>
          <a:p>
            <a:pPr marL="801688" indent="-801688"/>
            <a:r>
              <a:rPr lang="en-US" dirty="0" smtClean="0"/>
              <a:t>Step 2 – Add the plugin to the plugins.xml file</a:t>
            </a:r>
            <a:endParaRPr lang="en-US" dirty="0"/>
          </a:p>
        </p:txBody>
      </p:sp>
      <p:sp>
        <p:nvSpPr>
          <p:cNvPr id="14" name="TextBox 13"/>
          <p:cNvSpPr txBox="1"/>
          <p:nvPr/>
        </p:nvSpPr>
        <p:spPr>
          <a:xfrm>
            <a:off x="4830792" y="4002657"/>
            <a:ext cx="3554083" cy="307777"/>
          </a:xfrm>
          <a:prstGeom prst="rect">
            <a:avLst/>
          </a:prstGeom>
          <a:noFill/>
        </p:spPr>
        <p:txBody>
          <a:bodyPr wrap="square" rtlCol="0">
            <a:spAutoFit/>
          </a:bodyPr>
          <a:lstStyle/>
          <a:p>
            <a:pPr algn="ctr"/>
            <a:r>
              <a:rPr lang="en-US" sz="1400" dirty="0" smtClean="0"/>
              <a:t>Filename: </a:t>
            </a:r>
            <a:r>
              <a:rPr lang="en-US" sz="1400" dirty="0" err="1" smtClean="0"/>
              <a:t>config</a:t>
            </a:r>
            <a:r>
              <a:rPr lang="en-US" sz="1400" dirty="0" smtClean="0"/>
              <a:t>/custom/Plugins.xml</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the AMASE DK</a:t>
            </a:r>
            <a:endParaRPr lang="en-US" dirty="0"/>
          </a:p>
        </p:txBody>
      </p:sp>
      <p:sp>
        <p:nvSpPr>
          <p:cNvPr id="4" name="Content Placeholder 3"/>
          <p:cNvSpPr>
            <a:spLocks noGrp="1"/>
          </p:cNvSpPr>
          <p:nvPr>
            <p:ph idx="1"/>
          </p:nvPr>
        </p:nvSpPr>
        <p:spPr/>
        <p:txBody>
          <a:bodyPr/>
          <a:lstStyle/>
          <a:p>
            <a:r>
              <a:rPr lang="en-US" dirty="0" smtClean="0"/>
              <a:t>The source for the entire development kit is available.</a:t>
            </a:r>
          </a:p>
          <a:p>
            <a:pPr lvl="1"/>
            <a:r>
              <a:rPr lang="en-US" dirty="0" smtClean="0"/>
              <a:t>Load the </a:t>
            </a:r>
            <a:r>
              <a:rPr lang="en-US" dirty="0" err="1" smtClean="0"/>
              <a:t>Netbeans</a:t>
            </a:r>
            <a:r>
              <a:rPr lang="en-US" dirty="0" smtClean="0"/>
              <a:t> project and begin exploring</a:t>
            </a:r>
          </a:p>
          <a:p>
            <a:r>
              <a:rPr lang="en-US" dirty="0" smtClean="0"/>
              <a:t>All plugins are loaded through the Plugins.xml file in the </a:t>
            </a:r>
            <a:r>
              <a:rPr lang="en-US" dirty="0" err="1" smtClean="0"/>
              <a:t>config</a:t>
            </a:r>
            <a:r>
              <a:rPr lang="en-US" dirty="0" smtClean="0"/>
              <a:t> folder</a:t>
            </a:r>
          </a:p>
          <a:p>
            <a:r>
              <a:rPr lang="en-US" dirty="0" smtClean="0"/>
              <a:t>The Examples included help introduce the user/developer through AMASE features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Custom AMASE App</a:t>
            </a:r>
            <a:endParaRPr lang="en-US" dirty="0"/>
          </a:p>
        </p:txBody>
      </p:sp>
      <p:sp>
        <p:nvSpPr>
          <p:cNvPr id="6" name="Text Placeholder 5"/>
          <p:cNvSpPr>
            <a:spLocks noGrp="1"/>
          </p:cNvSpPr>
          <p:nvPr>
            <p:ph type="body" idx="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Custom AMASE App</a:t>
            </a:r>
            <a:endParaRPr lang="en-US" dirty="0"/>
          </a:p>
        </p:txBody>
      </p:sp>
      <p:sp>
        <p:nvSpPr>
          <p:cNvPr id="3" name="Content Placeholder 2"/>
          <p:cNvSpPr>
            <a:spLocks noGrp="1"/>
          </p:cNvSpPr>
          <p:nvPr>
            <p:ph idx="1"/>
          </p:nvPr>
        </p:nvSpPr>
        <p:spPr/>
        <p:txBody>
          <a:bodyPr/>
          <a:lstStyle/>
          <a:p>
            <a:r>
              <a:rPr lang="en-US" dirty="0" smtClean="0"/>
              <a:t>Custom AMASE applications are based on the AMASE DK.</a:t>
            </a:r>
          </a:p>
          <a:p>
            <a:r>
              <a:rPr lang="en-US" dirty="0" smtClean="0"/>
              <a:t>The following example uses </a:t>
            </a:r>
            <a:r>
              <a:rPr lang="en-US" dirty="0" err="1" smtClean="0"/>
              <a:t>Netbeans</a:t>
            </a:r>
            <a:r>
              <a:rPr lang="en-US" dirty="0" smtClean="0"/>
              <a:t> to show how a custom application is built</a:t>
            </a:r>
          </a:p>
          <a:p>
            <a:r>
              <a:rPr lang="en-US" dirty="0" smtClean="0"/>
              <a:t>In this example, a simple data reader is built in Java, and added to the AMASE configuration file as a plugin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 new </a:t>
            </a:r>
            <a:r>
              <a:rPr lang="en-US" dirty="0" err="1" smtClean="0"/>
              <a:t>Netbeans</a:t>
            </a:r>
            <a:r>
              <a:rPr lang="en-US" dirty="0" smtClean="0"/>
              <a:t> Project</a:t>
            </a:r>
            <a:endParaRPr lang="en-US" dirty="0"/>
          </a:p>
        </p:txBody>
      </p:sp>
      <p:sp>
        <p:nvSpPr>
          <p:cNvPr id="3" name="Content Placeholder 2"/>
          <p:cNvSpPr>
            <a:spLocks noGrp="1"/>
          </p:cNvSpPr>
          <p:nvPr>
            <p:ph idx="1"/>
          </p:nvPr>
        </p:nvSpPr>
        <p:spPr>
          <a:xfrm>
            <a:off x="457200" y="1600200"/>
            <a:ext cx="4106174" cy="4525963"/>
          </a:xfrm>
        </p:spPr>
        <p:txBody>
          <a:bodyPr>
            <a:noAutofit/>
          </a:bodyPr>
          <a:lstStyle/>
          <a:p>
            <a:r>
              <a:rPr lang="en-US" sz="2000" dirty="0" smtClean="0"/>
              <a:t>Open The AMASE-DK in </a:t>
            </a:r>
            <a:r>
              <a:rPr lang="en-US" sz="2000" dirty="0" err="1" smtClean="0"/>
              <a:t>Netbeans</a:t>
            </a:r>
            <a:endParaRPr lang="en-US" sz="2000" dirty="0" smtClean="0"/>
          </a:p>
          <a:p>
            <a:r>
              <a:rPr lang="en-US" sz="2000" dirty="0" smtClean="0"/>
              <a:t>Create a new </a:t>
            </a:r>
            <a:r>
              <a:rPr lang="en-US" sz="2000" dirty="0" err="1" smtClean="0"/>
              <a:t>Netbeans</a:t>
            </a:r>
            <a:r>
              <a:rPr lang="en-US" sz="2000" dirty="0" smtClean="0"/>
              <a:t> project (in this case it is called </a:t>
            </a:r>
            <a:r>
              <a:rPr lang="en-US" sz="2000" dirty="0" err="1" smtClean="0"/>
              <a:t>MyCustomAMASE</a:t>
            </a:r>
            <a:r>
              <a:rPr lang="en-US" sz="2000" dirty="0" smtClean="0"/>
              <a:t>)</a:t>
            </a:r>
          </a:p>
          <a:p>
            <a:r>
              <a:rPr lang="en-US" sz="2000" dirty="0" smtClean="0"/>
              <a:t>Add the AMASE-DK as a required project in the “Libraries” section of the new project’s properties dialog.</a:t>
            </a:r>
          </a:p>
          <a:p>
            <a:r>
              <a:rPr lang="en-US" sz="2000" dirty="0" smtClean="0"/>
              <a:t>Also copy all of the jar files that are under the “lib” folder of the AMASE-DK</a:t>
            </a:r>
          </a:p>
          <a:p>
            <a:r>
              <a:rPr lang="en-US" sz="2000" dirty="0" smtClean="0"/>
              <a:t>If you are also using </a:t>
            </a:r>
            <a:r>
              <a:rPr lang="en-US" sz="2000" dirty="0" err="1" smtClean="0"/>
              <a:t>Worldwind</a:t>
            </a:r>
            <a:r>
              <a:rPr lang="en-US" sz="2000" dirty="0" smtClean="0"/>
              <a:t> components, copy the “</a:t>
            </a:r>
            <a:r>
              <a:rPr lang="en-US" sz="2000" dirty="0" err="1" smtClean="0"/>
              <a:t>jogl</a:t>
            </a:r>
            <a:r>
              <a:rPr lang="en-US" sz="2000" dirty="0" smtClean="0"/>
              <a:t>” library from “lib” to your new project.</a:t>
            </a:r>
          </a:p>
        </p:txBody>
      </p:sp>
      <p:pic>
        <p:nvPicPr>
          <p:cNvPr id="1027" name="Picture 3"/>
          <p:cNvPicPr>
            <a:picLocks noChangeAspect="1" noChangeArrowheads="1"/>
          </p:cNvPicPr>
          <p:nvPr/>
        </p:nvPicPr>
        <p:blipFill>
          <a:blip r:embed="rId2" cstate="print"/>
          <a:srcRect/>
          <a:stretch>
            <a:fillRect/>
          </a:stretch>
        </p:blipFill>
        <p:spPr bwMode="auto">
          <a:xfrm>
            <a:off x="4960189" y="1586884"/>
            <a:ext cx="3798407" cy="2402292"/>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3" cstate="print"/>
          <a:srcRect/>
          <a:stretch>
            <a:fillRect/>
          </a:stretch>
        </p:blipFill>
        <p:spPr bwMode="auto">
          <a:xfrm>
            <a:off x="5835082" y="1828798"/>
            <a:ext cx="2790344" cy="1923331"/>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4" cstate="print"/>
          <a:srcRect/>
          <a:stretch>
            <a:fillRect/>
          </a:stretch>
        </p:blipFill>
        <p:spPr bwMode="auto">
          <a:xfrm>
            <a:off x="5429887" y="4114800"/>
            <a:ext cx="3054191" cy="22008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1371600"/>
            <a:ext cx="8153400" cy="646331"/>
          </a:xfrm>
          <a:prstGeom prst="rect">
            <a:avLst/>
          </a:prstGeom>
          <a:solidFill>
            <a:srgbClr val="FFFF99"/>
          </a:solidFill>
          <a:ln w="12700" cmpd="sng">
            <a:solidFill>
              <a:schemeClr val="bg2"/>
            </a:solidFill>
          </a:ln>
          <a:effectLst>
            <a:outerShdw blurRad="50800" dist="38100" dir="5400000" algn="t" rotWithShape="0">
              <a:prstClr val="black">
                <a:alpha val="40000"/>
              </a:prstClr>
            </a:outerShdw>
          </a:effectLst>
          <a:scene3d>
            <a:camera prst="orthographicFront"/>
            <a:lightRig rig="twoPt" dir="t"/>
          </a:scene3d>
          <a:sp3d prstMaterial="softEdge"/>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b="1" dirty="0" smtClean="0">
                <a:solidFill>
                  <a:schemeClr val="tx1"/>
                </a:solidFill>
              </a:rPr>
              <a:t>The </a:t>
            </a:r>
            <a:r>
              <a:rPr lang="en-US" b="1" u="sng" dirty="0" smtClean="0">
                <a:solidFill>
                  <a:schemeClr val="tx1"/>
                </a:solidFill>
              </a:rPr>
              <a:t>A</a:t>
            </a:r>
            <a:r>
              <a:rPr lang="en-US" b="1" dirty="0" smtClean="0">
                <a:solidFill>
                  <a:schemeClr val="tx1"/>
                </a:solidFill>
              </a:rPr>
              <a:t>VTAS </a:t>
            </a:r>
            <a:r>
              <a:rPr lang="en-US" b="1" u="sng" dirty="0" smtClean="0">
                <a:solidFill>
                  <a:schemeClr val="tx1"/>
                </a:solidFill>
              </a:rPr>
              <a:t>M</a:t>
            </a:r>
            <a:r>
              <a:rPr lang="en-US" b="1" dirty="0" smtClean="0">
                <a:solidFill>
                  <a:schemeClr val="tx1"/>
                </a:solidFill>
              </a:rPr>
              <a:t>ulti-</a:t>
            </a:r>
            <a:r>
              <a:rPr lang="en-US" b="1" u="sng" dirty="0" smtClean="0">
                <a:solidFill>
                  <a:schemeClr val="tx1"/>
                </a:solidFill>
              </a:rPr>
              <a:t>A</a:t>
            </a:r>
            <a:r>
              <a:rPr lang="en-US" b="1" dirty="0" smtClean="0">
                <a:solidFill>
                  <a:schemeClr val="tx1"/>
                </a:solidFill>
              </a:rPr>
              <a:t>gent </a:t>
            </a:r>
            <a:r>
              <a:rPr lang="en-US" b="1" u="sng" dirty="0" smtClean="0">
                <a:solidFill>
                  <a:schemeClr val="tx1"/>
                </a:solidFill>
              </a:rPr>
              <a:t>S</a:t>
            </a:r>
            <a:r>
              <a:rPr lang="en-US" b="1" dirty="0" smtClean="0">
                <a:solidFill>
                  <a:schemeClr val="tx1"/>
                </a:solidFill>
              </a:rPr>
              <a:t>imulation </a:t>
            </a:r>
            <a:r>
              <a:rPr lang="en-US" b="1" u="sng" dirty="0" smtClean="0">
                <a:solidFill>
                  <a:schemeClr val="tx1"/>
                </a:solidFill>
              </a:rPr>
              <a:t>E</a:t>
            </a:r>
            <a:r>
              <a:rPr lang="en-US" b="1" dirty="0" smtClean="0">
                <a:solidFill>
                  <a:schemeClr val="tx1"/>
                </a:solidFill>
              </a:rPr>
              <a:t>nvironment provides a single desktop-based toolset for UAS autonomy research.</a:t>
            </a:r>
            <a:endParaRPr lang="en-US" b="1" dirty="0">
              <a:solidFill>
                <a:schemeClr val="tx1"/>
              </a:solidFill>
            </a:endParaRPr>
          </a:p>
        </p:txBody>
      </p:sp>
      <p:sp>
        <p:nvSpPr>
          <p:cNvPr id="5" name="TextBox 4"/>
          <p:cNvSpPr txBox="1"/>
          <p:nvPr/>
        </p:nvSpPr>
        <p:spPr>
          <a:xfrm>
            <a:off x="2895600" y="2209800"/>
            <a:ext cx="5715000" cy="1569660"/>
          </a:xfrm>
          <a:prstGeom prst="rect">
            <a:avLst/>
          </a:prstGeom>
          <a:noFill/>
        </p:spPr>
        <p:txBody>
          <a:bodyPr wrap="square" rtlCol="0">
            <a:spAutoFit/>
          </a:bodyPr>
          <a:lstStyle/>
          <a:p>
            <a:pPr marL="231775" indent="-231775">
              <a:buFont typeface="Wingdings" pitchFamily="2" charset="2"/>
              <a:buChar char="Ø"/>
            </a:pPr>
            <a:r>
              <a:rPr lang="en-US" dirty="0" smtClean="0"/>
              <a:t>Create UAS scenarios</a:t>
            </a:r>
          </a:p>
          <a:p>
            <a:pPr marL="231775" indent="-231775">
              <a:buFont typeface="Wingdings" pitchFamily="2" charset="2"/>
              <a:buChar char="Ø"/>
            </a:pPr>
            <a:r>
              <a:rPr lang="en-US" dirty="0" smtClean="0"/>
              <a:t>Define Vehicle Capabilities</a:t>
            </a:r>
          </a:p>
          <a:p>
            <a:pPr marL="231775" indent="-231775">
              <a:buFont typeface="Wingdings" pitchFamily="2" charset="2"/>
              <a:buChar char="Ø"/>
            </a:pPr>
            <a:r>
              <a:rPr lang="en-US" dirty="0" smtClean="0"/>
              <a:t>Connect external applications to provide UAV commands</a:t>
            </a:r>
          </a:p>
          <a:p>
            <a:pPr marL="231775" indent="-231775">
              <a:buFont typeface="Wingdings" pitchFamily="2" charset="2"/>
              <a:buChar char="Ø"/>
            </a:pPr>
            <a:r>
              <a:rPr lang="en-US" dirty="0" smtClean="0"/>
              <a:t>Collect, present, and analyze UAV mission performance</a:t>
            </a:r>
          </a:p>
          <a:p>
            <a:pPr>
              <a:buFont typeface="Arial" pitchFamily="34" charset="0"/>
              <a:buChar char="•"/>
            </a:pPr>
            <a:endParaRPr lang="en-US" sz="2400" dirty="0"/>
          </a:p>
        </p:txBody>
      </p:sp>
      <p:grpSp>
        <p:nvGrpSpPr>
          <p:cNvPr id="2" name="Group 5"/>
          <p:cNvGrpSpPr/>
          <p:nvPr/>
        </p:nvGrpSpPr>
        <p:grpSpPr>
          <a:xfrm>
            <a:off x="457200" y="2209800"/>
            <a:ext cx="2362200" cy="2133600"/>
            <a:chOff x="152400" y="2514600"/>
            <a:chExt cx="3048000" cy="2705100"/>
          </a:xfrm>
        </p:grpSpPr>
        <p:pic>
          <p:nvPicPr>
            <p:cNvPr id="7" name="Picture 4"/>
            <p:cNvPicPr>
              <a:picLocks noChangeAspect="1" noChangeArrowheads="1"/>
            </p:cNvPicPr>
            <p:nvPr/>
          </p:nvPicPr>
          <p:blipFill>
            <a:blip r:embed="rId3" cstate="print"/>
            <a:srcRect/>
            <a:stretch>
              <a:fillRect/>
            </a:stretch>
          </p:blipFill>
          <p:spPr bwMode="auto">
            <a:xfrm>
              <a:off x="152400" y="2514600"/>
              <a:ext cx="2546351" cy="19097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5"/>
            <p:cNvPicPr>
              <a:picLocks noChangeAspect="1" noChangeArrowheads="1"/>
            </p:cNvPicPr>
            <p:nvPr/>
          </p:nvPicPr>
          <p:blipFill>
            <a:blip r:embed="rId4" cstate="print"/>
            <a:srcRect/>
            <a:stretch>
              <a:fillRect/>
            </a:stretch>
          </p:blipFill>
          <p:spPr bwMode="auto">
            <a:xfrm>
              <a:off x="304800" y="2874962"/>
              <a:ext cx="2649538" cy="19256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2"/>
            <p:cNvPicPr>
              <a:picLocks noChangeAspect="1" noChangeArrowheads="1"/>
            </p:cNvPicPr>
            <p:nvPr/>
          </p:nvPicPr>
          <p:blipFill>
            <a:blip r:embed="rId5" cstate="print"/>
            <a:srcRect/>
            <a:stretch>
              <a:fillRect/>
            </a:stretch>
          </p:blipFill>
          <p:spPr bwMode="auto">
            <a:xfrm>
              <a:off x="609600" y="3276600"/>
              <a:ext cx="2590800" cy="19431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graphicFrame>
        <p:nvGraphicFramePr>
          <p:cNvPr id="10" name="Diagram 9"/>
          <p:cNvGraphicFramePr/>
          <p:nvPr/>
        </p:nvGraphicFramePr>
        <p:xfrm>
          <a:off x="152400" y="4724400"/>
          <a:ext cx="3124200" cy="2133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p:cNvSpPr txBox="1"/>
          <p:nvPr/>
        </p:nvSpPr>
        <p:spPr>
          <a:xfrm>
            <a:off x="2895600" y="5678269"/>
            <a:ext cx="5715000" cy="646331"/>
          </a:xfrm>
          <a:prstGeom prst="rect">
            <a:avLst/>
          </a:prstGeom>
          <a:noFill/>
        </p:spPr>
        <p:txBody>
          <a:bodyPr wrap="square" rtlCol="0">
            <a:spAutoFit/>
          </a:bodyPr>
          <a:lstStyle/>
          <a:p>
            <a:pPr marL="231775" indent="-231775">
              <a:buFont typeface="Wingdings" pitchFamily="2" charset="2"/>
              <a:buChar char="Ø"/>
            </a:pPr>
            <a:r>
              <a:rPr lang="en-US" dirty="0" smtClean="0"/>
              <a:t>One Toolset closes the loop between cooperative control development and analysis/demonstration.</a:t>
            </a:r>
            <a:endParaRPr lang="en-US" dirty="0"/>
          </a:p>
        </p:txBody>
      </p:sp>
      <p:graphicFrame>
        <p:nvGraphicFramePr>
          <p:cNvPr id="12" name="Diagram 11"/>
          <p:cNvGraphicFramePr/>
          <p:nvPr/>
        </p:nvGraphicFramePr>
        <p:xfrm>
          <a:off x="5410200" y="3352800"/>
          <a:ext cx="2209800" cy="1143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3" name="TextBox 12"/>
          <p:cNvSpPr txBox="1"/>
          <p:nvPr/>
        </p:nvSpPr>
        <p:spPr>
          <a:xfrm>
            <a:off x="2895600" y="4343400"/>
            <a:ext cx="4876800" cy="923330"/>
          </a:xfrm>
          <a:prstGeom prst="rect">
            <a:avLst/>
          </a:prstGeom>
          <a:noFill/>
        </p:spPr>
        <p:txBody>
          <a:bodyPr wrap="square" rtlCol="0">
            <a:spAutoFit/>
          </a:bodyPr>
          <a:lstStyle/>
          <a:p>
            <a:pPr marL="231775" indent="-231775">
              <a:buFont typeface="Wingdings" pitchFamily="2" charset="2"/>
              <a:buChar char="Ø"/>
            </a:pPr>
            <a:r>
              <a:rPr lang="en-US" dirty="0" smtClean="0"/>
              <a:t>A common interface connects autonomous control systems from industry, academia, and government.</a:t>
            </a:r>
            <a:endParaRPr lang="en-US" dirty="0"/>
          </a:p>
        </p:txBody>
      </p:sp>
      <p:pic>
        <p:nvPicPr>
          <p:cNvPr id="16" name="Picture 2" descr="I:\python-logo.gif"/>
          <p:cNvPicPr>
            <a:picLocks noChangeAspect="1" noChangeArrowheads="1"/>
          </p:cNvPicPr>
          <p:nvPr/>
        </p:nvPicPr>
        <p:blipFill>
          <a:blip r:embed="rId16" cstate="print"/>
          <a:srcRect/>
          <a:stretch>
            <a:fillRect/>
          </a:stretch>
        </p:blipFill>
        <p:spPr bwMode="auto">
          <a:xfrm>
            <a:off x="7523703" y="3652085"/>
            <a:ext cx="942006" cy="333157"/>
          </a:xfrm>
          <a:prstGeom prst="rect">
            <a:avLst/>
          </a:prstGeom>
          <a:noFill/>
          <a:ln>
            <a:noFill/>
          </a:ln>
        </p:spPr>
      </p:pic>
      <p:pic>
        <p:nvPicPr>
          <p:cNvPr id="17" name="Picture 9" descr="matlab_logo">
            <a:hlinkClick r:id="rId17"/>
          </p:cNvP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7286320" y="3948534"/>
            <a:ext cx="708387" cy="542808"/>
          </a:xfrm>
          <a:prstGeom prst="rect">
            <a:avLst/>
          </a:prstGeom>
          <a:noFill/>
          <a:ln w="9525">
            <a:noFill/>
            <a:miter lim="800000"/>
            <a:headEnd/>
            <a:tailEnd/>
          </a:ln>
        </p:spPr>
      </p:pic>
      <p:pic>
        <p:nvPicPr>
          <p:cNvPr id="18" name="Picture 7" descr="http://joannapenabickley.typepad.com/on/on_the_web_world/index.html">
            <a:hlinkClick r:id="rId19"/>
          </p:cNvPr>
          <p:cNvPicPr>
            <a:picLocks noChangeAspect="1" noChangeArrowheads="1"/>
          </p:cNvPicPr>
          <p:nvPr/>
        </p:nvPicPr>
        <p:blipFill>
          <a:blip r:embed="rId20" cstate="print"/>
          <a:srcRect/>
          <a:stretch>
            <a:fillRect/>
          </a:stretch>
        </p:blipFill>
        <p:spPr bwMode="auto">
          <a:xfrm>
            <a:off x="8382000" y="4114800"/>
            <a:ext cx="421044" cy="691623"/>
          </a:xfrm>
          <a:prstGeom prst="rect">
            <a:avLst/>
          </a:prstGeom>
          <a:noFill/>
          <a:ln w="9525">
            <a:noFill/>
            <a:miter lim="800000"/>
            <a:headEnd/>
            <a:tailEnd/>
          </a:ln>
        </p:spPr>
      </p:pic>
      <p:sp>
        <p:nvSpPr>
          <p:cNvPr id="19" name="WordArt 10"/>
          <p:cNvSpPr>
            <a:spLocks noChangeArrowheads="1" noChangeShapeType="1" noTextEdit="1"/>
          </p:cNvSpPr>
          <p:nvPr/>
        </p:nvSpPr>
        <p:spPr bwMode="auto">
          <a:xfrm>
            <a:off x="7913334" y="3948534"/>
            <a:ext cx="597815" cy="258751"/>
          </a:xfrm>
          <a:prstGeom prst="rect">
            <a:avLst/>
          </a:prstGeom>
          <a:ln>
            <a:noFill/>
          </a:ln>
        </p:spPr>
        <p:txBody>
          <a:bodyPr wrap="none" fromWordArt="1">
            <a:prstTxWarp prst="textPlain">
              <a:avLst>
                <a:gd name="adj" fmla="val 50000"/>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kern="10" spc="50" dirty="0">
                <a:ln w="11430"/>
                <a:solidFill>
                  <a:schemeClr val="tx2">
                    <a:lumMod val="75000"/>
                    <a:lumOff val="25000"/>
                  </a:schemeClr>
                </a:solidFill>
                <a:effectLst>
                  <a:outerShdw blurRad="76200" dist="50800" dir="5400000" algn="tl" rotWithShape="0">
                    <a:srgbClr val="000000">
                      <a:alpha val="65000"/>
                    </a:srgbClr>
                  </a:outerShdw>
                </a:effectLst>
                <a:latin typeface="Arial Black"/>
              </a:rPr>
              <a:t>C++</a:t>
            </a:r>
          </a:p>
        </p:txBody>
      </p:sp>
      <p:sp>
        <p:nvSpPr>
          <p:cNvPr id="20" name="WordArt 10"/>
          <p:cNvSpPr>
            <a:spLocks noChangeArrowheads="1" noChangeShapeType="1" noTextEdit="1"/>
          </p:cNvSpPr>
          <p:nvPr/>
        </p:nvSpPr>
        <p:spPr bwMode="auto">
          <a:xfrm>
            <a:off x="7777171" y="4491342"/>
            <a:ext cx="435071" cy="208733"/>
          </a:xfrm>
          <a:prstGeom prst="rect">
            <a:avLst/>
          </a:prstGeom>
          <a:ln>
            <a:noFill/>
          </a:ln>
        </p:spPr>
        <p:txBody>
          <a:bodyPr wrap="none" fromWordArt="1">
            <a:prstTxWarp prst="textPlain">
              <a:avLst>
                <a:gd name="adj" fmla="val 50000"/>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kern="1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a:rPr>
              <a:t>C#</a:t>
            </a:r>
            <a:endParaRPr lang="en-US" sz="3600" kern="1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a:endParaRPr>
          </a:p>
        </p:txBody>
      </p:sp>
      <p:sp>
        <p:nvSpPr>
          <p:cNvPr id="21" name="TextBox 20"/>
          <p:cNvSpPr txBox="1"/>
          <p:nvPr/>
        </p:nvSpPr>
        <p:spPr>
          <a:xfrm>
            <a:off x="5029200" y="533400"/>
            <a:ext cx="184731" cy="369332"/>
          </a:xfrm>
          <a:prstGeom prst="rect">
            <a:avLst/>
          </a:prstGeom>
          <a:noFill/>
        </p:spPr>
        <p:txBody>
          <a:bodyPr wrap="none" rtlCol="0">
            <a:spAutoFit/>
          </a:bodyPr>
          <a:lstStyle/>
          <a:p>
            <a:endParaRPr lang="en-US" dirty="0"/>
          </a:p>
        </p:txBody>
      </p:sp>
      <p:grpSp>
        <p:nvGrpSpPr>
          <p:cNvPr id="22" name="Group 21"/>
          <p:cNvGrpSpPr/>
          <p:nvPr/>
        </p:nvGrpSpPr>
        <p:grpSpPr>
          <a:xfrm>
            <a:off x="2667000" y="-75348"/>
            <a:ext cx="3564653" cy="1370748"/>
            <a:chOff x="1004442" y="2941934"/>
            <a:chExt cx="3564653" cy="1370748"/>
          </a:xfrm>
        </p:grpSpPr>
        <p:grpSp>
          <p:nvGrpSpPr>
            <p:cNvPr id="23" name="Group 44"/>
            <p:cNvGrpSpPr/>
            <p:nvPr/>
          </p:nvGrpSpPr>
          <p:grpSpPr>
            <a:xfrm>
              <a:off x="1004442" y="2941934"/>
              <a:ext cx="1318994" cy="1214186"/>
              <a:chOff x="4947792" y="643234"/>
              <a:chExt cx="1318994" cy="1214186"/>
            </a:xfrm>
            <a:effectLst>
              <a:outerShdw blurRad="50800" dist="38100" dir="2700000" algn="tl" rotWithShape="0">
                <a:prstClr val="black">
                  <a:alpha val="40000"/>
                </a:prstClr>
              </a:outerShdw>
            </a:effectLst>
          </p:grpSpPr>
          <p:sp>
            <p:nvSpPr>
              <p:cNvPr id="26" name="Freeform 25"/>
              <p:cNvSpPr/>
              <p:nvPr/>
            </p:nvSpPr>
            <p:spPr>
              <a:xfrm>
                <a:off x="4947792" y="643234"/>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0F2E"/>
              </a:solidFill>
              <a:ln>
                <a:solidFill>
                  <a:srgbClr val="000F2E"/>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125021" y="715317"/>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1F5C"/>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327650" y="793750"/>
                <a:ext cx="939136" cy="1063670"/>
              </a:xfrm>
              <a:custGeom>
                <a:avLst/>
                <a:gdLst>
                  <a:gd name="connsiteX0" fmla="*/ 264886 w 537029"/>
                  <a:gd name="connsiteY0" fmla="*/ 0 h 631371"/>
                  <a:gd name="connsiteX1" fmla="*/ 0 w 537029"/>
                  <a:gd name="connsiteY1" fmla="*/ 624114 h 631371"/>
                  <a:gd name="connsiteX2" fmla="*/ 264886 w 537029"/>
                  <a:gd name="connsiteY2" fmla="*/ 489857 h 631371"/>
                  <a:gd name="connsiteX3" fmla="*/ 537029 w 537029"/>
                  <a:gd name="connsiteY3" fmla="*/ 631371 h 631371"/>
                  <a:gd name="connsiteX4" fmla="*/ 264886 w 537029"/>
                  <a:gd name="connsiteY4" fmla="*/ 0 h 63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29" h="631371">
                    <a:moveTo>
                      <a:pt x="264886" y="0"/>
                    </a:moveTo>
                    <a:lnTo>
                      <a:pt x="0" y="624114"/>
                    </a:lnTo>
                    <a:lnTo>
                      <a:pt x="264886" y="489857"/>
                    </a:lnTo>
                    <a:lnTo>
                      <a:pt x="537029" y="631371"/>
                    </a:lnTo>
                    <a:lnTo>
                      <a:pt x="264886" y="0"/>
                    </a:lnTo>
                    <a:close/>
                  </a:path>
                </a:pathLst>
              </a:custGeom>
              <a:solidFill>
                <a:srgbClr val="003192"/>
              </a:solidFill>
              <a:ln>
                <a:solidFill>
                  <a:srgbClr val="00319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3"/>
            <p:cNvSpPr/>
            <p:nvPr/>
          </p:nvSpPr>
          <p:spPr>
            <a:xfrm>
              <a:off x="1883743" y="3121025"/>
              <a:ext cx="2685352" cy="923330"/>
            </a:xfrm>
            <a:prstGeom prst="rect">
              <a:avLst/>
            </a:prstGeom>
            <a:noFill/>
            <a:effectLst/>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latin typeface="Arial" pitchFamily="34" charset="0"/>
                  <a:cs typeface="Arial" pitchFamily="34" charset="0"/>
                </a:rPr>
                <a:t>AMASE</a:t>
              </a:r>
              <a:endParaRPr lang="en-US" sz="5400" b="1" dirty="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latin typeface="Arial" pitchFamily="34" charset="0"/>
                <a:cs typeface="Arial" pitchFamily="34" charset="0"/>
              </a:endParaRPr>
            </a:p>
          </p:txBody>
        </p:sp>
        <p:sp>
          <p:nvSpPr>
            <p:cNvPr id="25" name="TextBox 24"/>
            <p:cNvSpPr txBox="1"/>
            <p:nvPr/>
          </p:nvSpPr>
          <p:spPr>
            <a:xfrm>
              <a:off x="1009071" y="3943350"/>
              <a:ext cx="3558397" cy="369332"/>
            </a:xfrm>
            <a:prstGeom prst="rect">
              <a:avLst/>
            </a:prstGeom>
            <a:noFill/>
          </p:spPr>
          <p:txBody>
            <a:bodyPr wrap="square" rtlCol="0">
              <a:spAutoFit/>
            </a:bodyP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rPr>
                <a:t>a simulation for autonomy research</a:t>
              </a:r>
              <a:endParaRPr lang="en-US" b="1" dirty="0">
                <a:ln w="12700">
                  <a:solidFill>
                    <a:schemeClr val="tx2">
                      <a:satMod val="155000"/>
                    </a:schemeClr>
                  </a:solidFill>
                  <a:prstDash val="solid"/>
                </a:ln>
                <a:solidFill>
                  <a:schemeClr val="bg2">
                    <a:tint val="85000"/>
                    <a:satMod val="155000"/>
                  </a:schemeClr>
                </a:solidFill>
                <a:effectLst>
                  <a:outerShdw blurRad="50800" dist="38100" dir="2700000" algn="tl" rotWithShape="0">
                    <a:prstClr val="black">
                      <a:alpha val="40000"/>
                    </a:prstClr>
                  </a:outerShdw>
                </a:effectLst>
              </a:endParaRPr>
            </a:p>
          </p:txBody>
        </p:sp>
      </p:gr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Required </a:t>
            </a:r>
            <a:r>
              <a:rPr lang="en-US" dirty="0" err="1" smtClean="0"/>
              <a:t>Config</a:t>
            </a:r>
            <a:r>
              <a:rPr lang="en-US" dirty="0" smtClean="0"/>
              <a:t> and Data</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Copy the </a:t>
            </a:r>
            <a:r>
              <a:rPr lang="en-US" dirty="0" err="1" smtClean="0"/>
              <a:t>config</a:t>
            </a:r>
            <a:r>
              <a:rPr lang="en-US" dirty="0" smtClean="0"/>
              <a:t>, run, and data folders from the AMASE-DK to your new project.  These will be used as a basis for your new application.</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5098211" y="1462608"/>
            <a:ext cx="3568460" cy="2306954"/>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3" cstate="print"/>
          <a:srcRect/>
          <a:stretch>
            <a:fillRect/>
          </a:stretch>
        </p:blipFill>
        <p:spPr bwMode="auto">
          <a:xfrm>
            <a:off x="5693435" y="4027359"/>
            <a:ext cx="2753084" cy="2078796"/>
          </a:xfrm>
          <a:prstGeom prst="rect">
            <a:avLst/>
          </a:prstGeom>
          <a:ln>
            <a:noFill/>
          </a:ln>
          <a:effectLst>
            <a:outerShdw blurRad="292100" dist="139700" dir="2700000" algn="tl" rotWithShape="0">
              <a:srgbClr val="333333">
                <a:alpha val="65000"/>
              </a:srgbClr>
            </a:outerShdw>
          </a:effectLst>
        </p:spPr>
      </p:pic>
      <p:cxnSp>
        <p:nvCxnSpPr>
          <p:cNvPr id="16" name="Straight Arrow Connector 15"/>
          <p:cNvCxnSpPr/>
          <p:nvPr/>
        </p:nvCxnSpPr>
        <p:spPr>
          <a:xfrm flipH="1">
            <a:off x="7082287" y="3355675"/>
            <a:ext cx="8626" cy="9834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Custom Plugin</a:t>
            </a:r>
            <a:endParaRPr lang="en-US" dirty="0"/>
          </a:p>
        </p:txBody>
      </p:sp>
      <p:sp>
        <p:nvSpPr>
          <p:cNvPr id="3" name="Content Placeholder 2"/>
          <p:cNvSpPr>
            <a:spLocks noGrp="1"/>
          </p:cNvSpPr>
          <p:nvPr>
            <p:ph idx="1"/>
          </p:nvPr>
        </p:nvSpPr>
        <p:spPr>
          <a:xfrm>
            <a:off x="457200" y="1600200"/>
            <a:ext cx="8229600" cy="1902125"/>
          </a:xfrm>
        </p:spPr>
        <p:txBody>
          <a:bodyPr>
            <a:normAutofit fontScale="92500" lnSpcReduction="10000"/>
          </a:bodyPr>
          <a:lstStyle/>
          <a:p>
            <a:r>
              <a:rPr lang="en-US" dirty="0" smtClean="0"/>
              <a:t>The external file reader is created under the java package </a:t>
            </a:r>
            <a:r>
              <a:rPr lang="en-US" dirty="0" err="1" smtClean="0"/>
              <a:t>amase.custom</a:t>
            </a:r>
            <a:r>
              <a:rPr lang="en-US" dirty="0" smtClean="0"/>
              <a:t> and is called DataFileReader.java</a:t>
            </a:r>
          </a:p>
          <a:p>
            <a:r>
              <a:rPr lang="en-US" dirty="0" smtClean="0"/>
              <a:t>The file reader extends the </a:t>
            </a:r>
            <a:r>
              <a:rPr lang="en-US" dirty="0" err="1" smtClean="0"/>
              <a:t>AmasePlugin</a:t>
            </a:r>
            <a:r>
              <a:rPr lang="en-US" dirty="0" smtClean="0"/>
              <a:t> class</a:t>
            </a:r>
            <a:endParaRPr lang="en-US" dirty="0"/>
          </a:p>
        </p:txBody>
      </p:sp>
      <p:pic>
        <p:nvPicPr>
          <p:cNvPr id="4098" name="Picture 2"/>
          <p:cNvPicPr>
            <a:picLocks noChangeAspect="1" noChangeArrowheads="1"/>
          </p:cNvPicPr>
          <p:nvPr/>
        </p:nvPicPr>
        <p:blipFill>
          <a:blip r:embed="rId2" cstate="print"/>
          <a:srcRect r="24398" b="41024"/>
          <a:stretch>
            <a:fillRect/>
          </a:stretch>
        </p:blipFill>
        <p:spPr bwMode="auto">
          <a:xfrm>
            <a:off x="1820173" y="3544959"/>
            <a:ext cx="5658929" cy="28644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useful code</a:t>
            </a:r>
            <a:endParaRPr lang="en-US" dirty="0"/>
          </a:p>
        </p:txBody>
      </p:sp>
      <p:sp>
        <p:nvSpPr>
          <p:cNvPr id="3" name="Content Placeholder 2"/>
          <p:cNvSpPr>
            <a:spLocks noGrp="1"/>
          </p:cNvSpPr>
          <p:nvPr>
            <p:ph idx="1"/>
          </p:nvPr>
        </p:nvSpPr>
        <p:spPr>
          <a:xfrm>
            <a:off x="457200" y="1600201"/>
            <a:ext cx="8229600" cy="3652284"/>
          </a:xfrm>
        </p:spPr>
        <p:txBody>
          <a:bodyPr>
            <a:normAutofit fontScale="85000" lnSpcReduction="10000"/>
          </a:bodyPr>
          <a:lstStyle/>
          <a:p>
            <a:r>
              <a:rPr lang="en-US" dirty="0" smtClean="0"/>
              <a:t>The data file reader has to prompt the user to open the file, read the file in, and then publish the data to the rest of AMASE for viewing/manipulation.</a:t>
            </a:r>
          </a:p>
          <a:p>
            <a:pPr lvl="1"/>
            <a:r>
              <a:rPr lang="en-US" dirty="0" smtClean="0"/>
              <a:t>This is done by creating </a:t>
            </a:r>
            <a:r>
              <a:rPr lang="en-US" i="1" dirty="0" smtClean="0"/>
              <a:t>Entities</a:t>
            </a:r>
            <a:r>
              <a:rPr lang="en-US" dirty="0" smtClean="0"/>
              <a:t> for every entry in the file.</a:t>
            </a:r>
          </a:p>
          <a:p>
            <a:r>
              <a:rPr lang="en-US" dirty="0" smtClean="0"/>
              <a:t>An </a:t>
            </a:r>
            <a:r>
              <a:rPr lang="en-US" dirty="0" err="1" smtClean="0"/>
              <a:t>EntityConfiguration</a:t>
            </a:r>
            <a:r>
              <a:rPr lang="en-US" dirty="0" smtClean="0"/>
              <a:t> and </a:t>
            </a:r>
            <a:r>
              <a:rPr lang="en-US" dirty="0" err="1" smtClean="0"/>
              <a:t>EntityState</a:t>
            </a:r>
            <a:r>
              <a:rPr lang="en-US" dirty="0" smtClean="0"/>
              <a:t> is created for every entry in the file.</a:t>
            </a:r>
          </a:p>
          <a:p>
            <a:r>
              <a:rPr lang="en-US" dirty="0" smtClean="0"/>
              <a:t>The user is presented a menu item from which he/she can select the file to open.</a:t>
            </a:r>
            <a:endParaRPr lang="en-US" dirty="0"/>
          </a:p>
        </p:txBody>
      </p:sp>
      <p:graphicFrame>
        <p:nvGraphicFramePr>
          <p:cNvPr id="5123" name="Object 3"/>
          <p:cNvGraphicFramePr>
            <a:graphicFrameLocks noChangeAspect="1"/>
          </p:cNvGraphicFramePr>
          <p:nvPr/>
        </p:nvGraphicFramePr>
        <p:xfrm>
          <a:off x="6772165" y="5263633"/>
          <a:ext cx="1247775" cy="519113"/>
        </p:xfrm>
        <a:graphic>
          <a:graphicData uri="http://schemas.openxmlformats.org/presentationml/2006/ole">
            <mc:AlternateContent xmlns:mc="http://schemas.openxmlformats.org/markup-compatibility/2006">
              <mc:Choice xmlns:v="urn:schemas-microsoft-com:vml" Requires="v">
                <p:oleObj spid="_x0000_s5126" name="Packager Shell Object" showAsIcon="1" r:id="rId3" imgW="1248120" imgH="518400" progId="Package">
                  <p:embed/>
                </p:oleObj>
              </mc:Choice>
              <mc:Fallback>
                <p:oleObj name="Packager Shell Object" showAsIcon="1" r:id="rId3" imgW="1248120" imgH="518400" progId="Package">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65" y="5263633"/>
                        <a:ext cx="1247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p:cNvSpPr txBox="1"/>
          <p:nvPr/>
        </p:nvSpPr>
        <p:spPr>
          <a:xfrm>
            <a:off x="2966465" y="5061098"/>
            <a:ext cx="2870791" cy="1200329"/>
          </a:xfrm>
          <a:prstGeom prst="rect">
            <a:avLst/>
          </a:prstGeom>
          <a:noFill/>
        </p:spPr>
        <p:txBody>
          <a:bodyPr wrap="square" rtlCol="0">
            <a:spAutoFit/>
          </a:bodyPr>
          <a:lstStyle/>
          <a:p>
            <a:r>
              <a:rPr lang="en-US" dirty="0" smtClean="0"/>
              <a:t>This is the example plugin.  If you are viewing this in </a:t>
            </a:r>
            <a:r>
              <a:rPr lang="en-US" dirty="0" err="1" smtClean="0"/>
              <a:t>Powerpoint</a:t>
            </a:r>
            <a:r>
              <a:rPr lang="en-US" dirty="0" smtClean="0"/>
              <a:t>, open the document</a:t>
            </a:r>
            <a:endParaRPr lang="en-US" dirty="0"/>
          </a:p>
        </p:txBody>
      </p:sp>
      <p:cxnSp>
        <p:nvCxnSpPr>
          <p:cNvPr id="9" name="Straight Arrow Connector 8"/>
          <p:cNvCxnSpPr>
            <a:stCxn id="7" idx="3"/>
          </p:cNvCxnSpPr>
          <p:nvPr/>
        </p:nvCxnSpPr>
        <p:spPr>
          <a:xfrm flipV="1">
            <a:off x="5837256" y="5656521"/>
            <a:ext cx="882521" cy="47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Add the new plugin to the AMASE configuration</a:t>
            </a:r>
            <a:endParaRPr lang="en-US" sz="3600" dirty="0"/>
          </a:p>
        </p:txBody>
      </p:sp>
      <p:sp>
        <p:nvSpPr>
          <p:cNvPr id="3" name="Content Placeholder 2"/>
          <p:cNvSpPr>
            <a:spLocks noGrp="1"/>
          </p:cNvSpPr>
          <p:nvPr>
            <p:ph idx="1"/>
          </p:nvPr>
        </p:nvSpPr>
        <p:spPr>
          <a:xfrm>
            <a:off x="457200" y="1600200"/>
            <a:ext cx="4114800" cy="4525963"/>
          </a:xfrm>
        </p:spPr>
        <p:txBody>
          <a:bodyPr>
            <a:normAutofit/>
          </a:bodyPr>
          <a:lstStyle/>
          <a:p>
            <a:r>
              <a:rPr lang="en-US" sz="2400" dirty="0" smtClean="0"/>
              <a:t>Open the Plugins.xml file in the </a:t>
            </a:r>
            <a:r>
              <a:rPr lang="en-US" sz="2400" dirty="0" err="1" smtClean="0"/>
              <a:t>config</a:t>
            </a:r>
            <a:r>
              <a:rPr lang="en-US" sz="2400" dirty="0" smtClean="0"/>
              <a:t>/</a:t>
            </a:r>
            <a:r>
              <a:rPr lang="en-US" sz="2400" dirty="0" err="1" smtClean="0"/>
              <a:t>amase</a:t>
            </a:r>
            <a:r>
              <a:rPr lang="en-US" sz="2400" dirty="0" smtClean="0"/>
              <a:t> directory</a:t>
            </a:r>
          </a:p>
          <a:p>
            <a:r>
              <a:rPr lang="en-US" sz="2400" dirty="0" smtClean="0"/>
              <a:t>Add an entry for your new plugin</a:t>
            </a:r>
            <a:endParaRPr lang="en-US" sz="2400" dirty="0"/>
          </a:p>
        </p:txBody>
      </p:sp>
      <p:pic>
        <p:nvPicPr>
          <p:cNvPr id="6146" name="Picture 2"/>
          <p:cNvPicPr>
            <a:picLocks noChangeAspect="1" noChangeArrowheads="1"/>
          </p:cNvPicPr>
          <p:nvPr/>
        </p:nvPicPr>
        <p:blipFill>
          <a:blip r:embed="rId2" cstate="print"/>
          <a:srcRect l="18813" r="35131" b="37382"/>
          <a:stretch>
            <a:fillRect/>
          </a:stretch>
        </p:blipFill>
        <p:spPr bwMode="auto">
          <a:xfrm>
            <a:off x="4628921" y="1679945"/>
            <a:ext cx="4089776" cy="3923413"/>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527851" y="5241851"/>
            <a:ext cx="66985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run the project</a:t>
            </a:r>
            <a:endParaRPr lang="en-US" dirty="0"/>
          </a:p>
        </p:txBody>
      </p:sp>
      <p:sp>
        <p:nvSpPr>
          <p:cNvPr id="3" name="Content Placeholder 2"/>
          <p:cNvSpPr>
            <a:spLocks noGrp="1"/>
          </p:cNvSpPr>
          <p:nvPr>
            <p:ph idx="1"/>
          </p:nvPr>
        </p:nvSpPr>
        <p:spPr>
          <a:xfrm>
            <a:off x="457200" y="1600201"/>
            <a:ext cx="8229600" cy="2780414"/>
          </a:xfrm>
        </p:spPr>
        <p:txBody>
          <a:bodyPr>
            <a:normAutofit fontScale="70000" lnSpcReduction="20000"/>
          </a:bodyPr>
          <a:lstStyle/>
          <a:p>
            <a:r>
              <a:rPr lang="en-US" dirty="0" smtClean="0"/>
              <a:t>Build the project by right clicking on the project in </a:t>
            </a:r>
            <a:r>
              <a:rPr lang="en-US" dirty="0" err="1" smtClean="0"/>
              <a:t>Netbeans</a:t>
            </a:r>
            <a:r>
              <a:rPr lang="en-US" dirty="0" smtClean="0"/>
              <a:t> and selecting “build”</a:t>
            </a:r>
          </a:p>
          <a:p>
            <a:r>
              <a:rPr lang="en-US" dirty="0" smtClean="0"/>
              <a:t>Run the project using the </a:t>
            </a:r>
            <a:r>
              <a:rPr lang="en-US" dirty="0" err="1" smtClean="0"/>
              <a:t>OpenAMASE</a:t>
            </a:r>
            <a:r>
              <a:rPr lang="en-US" dirty="0" smtClean="0"/>
              <a:t> batch file in the “run/win” or “run/</a:t>
            </a:r>
            <a:r>
              <a:rPr lang="en-US" dirty="0" err="1" smtClean="0"/>
              <a:t>linux</a:t>
            </a:r>
            <a:r>
              <a:rPr lang="en-US" dirty="0" smtClean="0"/>
              <a:t>” folder.</a:t>
            </a:r>
          </a:p>
          <a:p>
            <a:pPr lvl="1"/>
            <a:r>
              <a:rPr lang="en-US" dirty="0" smtClean="0"/>
              <a:t>Note:  You can run projects in </a:t>
            </a:r>
            <a:r>
              <a:rPr lang="en-US" dirty="0" err="1" smtClean="0"/>
              <a:t>Netbeans</a:t>
            </a:r>
            <a:r>
              <a:rPr lang="en-US" dirty="0" smtClean="0"/>
              <a:t> by creating a small class with a main method that runs the AMASE executable file “</a:t>
            </a:r>
            <a:r>
              <a:rPr lang="en-US" dirty="0" err="1" smtClean="0"/>
              <a:t>avtas.app.Application</a:t>
            </a:r>
            <a:r>
              <a:rPr lang="en-US" dirty="0" smtClean="0"/>
              <a:t>” (example below)</a:t>
            </a:r>
          </a:p>
          <a:p>
            <a:pPr lvl="1"/>
            <a:r>
              <a:rPr lang="en-US" dirty="0" smtClean="0"/>
              <a:t>In </a:t>
            </a:r>
            <a:r>
              <a:rPr lang="en-US" dirty="0" err="1" smtClean="0"/>
              <a:t>Netbeans</a:t>
            </a:r>
            <a:r>
              <a:rPr lang="en-US" dirty="0" smtClean="0"/>
              <a:t>, right click on the project, choose “Run” and select the class that runs your AMASE configuration.   </a:t>
            </a:r>
            <a:endParaRPr lang="en-US" dirty="0"/>
          </a:p>
        </p:txBody>
      </p:sp>
      <p:pic>
        <p:nvPicPr>
          <p:cNvPr id="7170" name="Picture 2"/>
          <p:cNvPicPr>
            <a:picLocks noChangeAspect="1" noChangeArrowheads="1"/>
          </p:cNvPicPr>
          <p:nvPr/>
        </p:nvPicPr>
        <p:blipFill>
          <a:blip r:embed="rId2" cstate="print"/>
          <a:srcRect l="21254" t="18885" r="32300" b="49424"/>
          <a:stretch>
            <a:fillRect/>
          </a:stretch>
        </p:blipFill>
        <p:spPr bwMode="auto">
          <a:xfrm>
            <a:off x="4093535" y="4433777"/>
            <a:ext cx="3944679" cy="18181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Facets of AMASE</a:t>
            </a:r>
            <a:endParaRPr lang="en-US" dirty="0"/>
          </a:p>
        </p:txBody>
      </p:sp>
      <p:sp>
        <p:nvSpPr>
          <p:cNvPr id="3" name="Content Placeholder 2"/>
          <p:cNvSpPr>
            <a:spLocks noGrp="1"/>
          </p:cNvSpPr>
          <p:nvPr>
            <p:ph idx="1"/>
          </p:nvPr>
        </p:nvSpPr>
        <p:spPr>
          <a:xfrm>
            <a:off x="457200" y="1600200"/>
            <a:ext cx="5562600" cy="4714336"/>
          </a:xfrm>
        </p:spPr>
        <p:txBody>
          <a:bodyPr>
            <a:noAutofit/>
          </a:bodyPr>
          <a:lstStyle/>
          <a:p>
            <a:r>
              <a:rPr lang="en-US" sz="2000" dirty="0" smtClean="0"/>
              <a:t>AMASE is an </a:t>
            </a:r>
            <a:r>
              <a:rPr lang="en-US" sz="2000" b="1" i="1" dirty="0" smtClean="0"/>
              <a:t>Application</a:t>
            </a:r>
          </a:p>
          <a:p>
            <a:pPr lvl="1"/>
            <a:r>
              <a:rPr lang="en-US" sz="1600" dirty="0" smtClean="0"/>
              <a:t>Tool to simulate multi-UAS missions</a:t>
            </a:r>
          </a:p>
          <a:p>
            <a:pPr lvl="1"/>
            <a:r>
              <a:rPr lang="en-US" sz="1600" dirty="0" smtClean="0"/>
              <a:t>Setup, run, and review scenarios</a:t>
            </a:r>
          </a:p>
          <a:p>
            <a:pPr lvl="1"/>
            <a:r>
              <a:rPr lang="en-US" sz="1600" dirty="0" smtClean="0"/>
              <a:t>Connect external applications via a network interface</a:t>
            </a:r>
          </a:p>
          <a:p>
            <a:pPr lvl="1"/>
            <a:r>
              <a:rPr lang="en-US" sz="1600" dirty="0" smtClean="0"/>
              <a:t>Approved for use by non-</a:t>
            </a:r>
            <a:r>
              <a:rPr lang="en-US" sz="1600" dirty="0" err="1" smtClean="0"/>
              <a:t>DoD</a:t>
            </a:r>
            <a:r>
              <a:rPr lang="en-US" sz="1600" dirty="0" smtClean="0"/>
              <a:t> users</a:t>
            </a:r>
            <a:endParaRPr lang="en-US" sz="2000" dirty="0"/>
          </a:p>
          <a:p>
            <a:r>
              <a:rPr lang="en-US" sz="2000" dirty="0" smtClean="0"/>
              <a:t>AMASE is an </a:t>
            </a:r>
            <a:r>
              <a:rPr lang="en-US" sz="2000" b="1" i="1" dirty="0" smtClean="0"/>
              <a:t>Application Platform</a:t>
            </a:r>
          </a:p>
          <a:p>
            <a:pPr lvl="1"/>
            <a:r>
              <a:rPr lang="en-US" sz="1600" dirty="0" smtClean="0"/>
              <a:t>Create customized AMASE-based applications</a:t>
            </a:r>
          </a:p>
          <a:p>
            <a:pPr lvl="1"/>
            <a:r>
              <a:rPr lang="en-US" sz="1600" dirty="0" smtClean="0"/>
              <a:t>Modify/Enhance any component of AMASE</a:t>
            </a:r>
          </a:p>
          <a:p>
            <a:pPr lvl="1"/>
            <a:r>
              <a:rPr lang="en-US" sz="1600" dirty="0" smtClean="0"/>
              <a:t>Extend the data interface to include new, custom data</a:t>
            </a:r>
          </a:p>
          <a:p>
            <a:r>
              <a:rPr lang="en-US" sz="2000" dirty="0" smtClean="0"/>
              <a:t>AMASE is a </a:t>
            </a:r>
            <a:r>
              <a:rPr lang="en-US" sz="2000" b="1" i="1" dirty="0" smtClean="0"/>
              <a:t>library of tools</a:t>
            </a:r>
          </a:p>
          <a:p>
            <a:pPr lvl="1"/>
            <a:r>
              <a:rPr lang="en-US" sz="1600" dirty="0" smtClean="0"/>
              <a:t>Use AMASE functions in your own application</a:t>
            </a:r>
          </a:p>
          <a:p>
            <a:pPr lvl="1"/>
            <a:r>
              <a:rPr lang="en-US" sz="1600" dirty="0" smtClean="0"/>
              <a:t>GIS, data management, window management, GUI tools, flight and sensor models, math tools, mission planning, and more… </a:t>
            </a:r>
            <a:endParaRPr lang="en-US" sz="1600" dirty="0"/>
          </a:p>
        </p:txBody>
      </p:sp>
      <p:grpSp>
        <p:nvGrpSpPr>
          <p:cNvPr id="4" name="Group 5"/>
          <p:cNvGrpSpPr/>
          <p:nvPr/>
        </p:nvGrpSpPr>
        <p:grpSpPr>
          <a:xfrm>
            <a:off x="6019800" y="1600200"/>
            <a:ext cx="2133600" cy="1981200"/>
            <a:chOff x="152400" y="2514600"/>
            <a:chExt cx="3048000" cy="2705100"/>
          </a:xfrm>
        </p:grpSpPr>
        <p:pic>
          <p:nvPicPr>
            <p:cNvPr id="5" name="Picture 4"/>
            <p:cNvPicPr>
              <a:picLocks noChangeAspect="1" noChangeArrowheads="1"/>
            </p:cNvPicPr>
            <p:nvPr/>
          </p:nvPicPr>
          <p:blipFill>
            <a:blip r:embed="rId2" cstate="print"/>
            <a:srcRect/>
            <a:stretch>
              <a:fillRect/>
            </a:stretch>
          </p:blipFill>
          <p:spPr bwMode="auto">
            <a:xfrm>
              <a:off x="152400" y="2514600"/>
              <a:ext cx="2546351" cy="19097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noChangeArrowheads="1"/>
            </p:cNvPicPr>
            <p:nvPr/>
          </p:nvPicPr>
          <p:blipFill>
            <a:blip r:embed="rId3" cstate="print"/>
            <a:srcRect/>
            <a:stretch>
              <a:fillRect/>
            </a:stretch>
          </p:blipFill>
          <p:spPr bwMode="auto">
            <a:xfrm>
              <a:off x="304800" y="2874962"/>
              <a:ext cx="2649538" cy="19256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2"/>
            <p:cNvPicPr>
              <a:picLocks noChangeAspect="1" noChangeArrowheads="1"/>
            </p:cNvPicPr>
            <p:nvPr/>
          </p:nvPicPr>
          <p:blipFill>
            <a:blip r:embed="rId4" cstate="print"/>
            <a:srcRect/>
            <a:stretch>
              <a:fillRect/>
            </a:stretch>
          </p:blipFill>
          <p:spPr bwMode="auto">
            <a:xfrm>
              <a:off x="609600" y="3276600"/>
              <a:ext cx="2590800" cy="19431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grpSp>
        <p:nvGrpSpPr>
          <p:cNvPr id="13" name="Group 12"/>
          <p:cNvGrpSpPr/>
          <p:nvPr/>
        </p:nvGrpSpPr>
        <p:grpSpPr>
          <a:xfrm>
            <a:off x="6236897" y="4175184"/>
            <a:ext cx="2346385" cy="1915065"/>
            <a:chOff x="5785442" y="3962400"/>
            <a:chExt cx="2901358" cy="2286000"/>
          </a:xfrm>
        </p:grpSpPr>
        <p:pic>
          <p:nvPicPr>
            <p:cNvPr id="9" name="Picture 2"/>
            <p:cNvPicPr>
              <a:picLocks noChangeAspect="1" noChangeArrowheads="1"/>
            </p:cNvPicPr>
            <p:nvPr/>
          </p:nvPicPr>
          <p:blipFill>
            <a:blip r:embed="rId5" cstate="print"/>
            <a:srcRect/>
            <a:stretch>
              <a:fillRect/>
            </a:stretch>
          </p:blipFill>
          <p:spPr bwMode="auto">
            <a:xfrm>
              <a:off x="6400800" y="4114800"/>
              <a:ext cx="2286000" cy="1531460"/>
            </a:xfrm>
            <a:prstGeom prst="rect">
              <a:avLst/>
            </a:prstGeom>
            <a:ln>
              <a:noFill/>
            </a:ln>
            <a:effectLst>
              <a:outerShdw blurRad="292100" dist="139700" dir="2700000" algn="tl" rotWithShape="0">
                <a:srgbClr val="333333">
                  <a:alpha val="65000"/>
                </a:srgbClr>
              </a:outerShdw>
            </a:effectLst>
          </p:spPr>
        </p:pic>
        <p:pic>
          <p:nvPicPr>
            <p:cNvPr id="10" name="Picture 2"/>
            <p:cNvPicPr>
              <a:picLocks noChangeAspect="1" noChangeArrowheads="1"/>
            </p:cNvPicPr>
            <p:nvPr/>
          </p:nvPicPr>
          <p:blipFill>
            <a:blip r:embed="rId6" cstate="print"/>
            <a:srcRect/>
            <a:stretch>
              <a:fillRect/>
            </a:stretch>
          </p:blipFill>
          <p:spPr bwMode="auto">
            <a:xfrm>
              <a:off x="5943600" y="4800600"/>
              <a:ext cx="1930400" cy="1447800"/>
            </a:xfrm>
            <a:prstGeom prst="rect">
              <a:avLst/>
            </a:prstGeom>
            <a:ln>
              <a:noFill/>
            </a:ln>
            <a:effectLst>
              <a:outerShdw blurRad="292100" dist="139700" dir="2700000" algn="tl" rotWithShape="0">
                <a:srgbClr val="333333">
                  <a:alpha val="65000"/>
                </a:srgbClr>
              </a:outerShdw>
            </a:effectLst>
          </p:spPr>
        </p:pic>
        <p:pic>
          <p:nvPicPr>
            <p:cNvPr id="3075" name="Picture 3" descr="C:\Users\Matt\Documents\data\updated icons\gear-icon.png"/>
            <p:cNvPicPr>
              <a:picLocks noChangeAspect="1" noChangeArrowheads="1"/>
            </p:cNvPicPr>
            <p:nvPr/>
          </p:nvPicPr>
          <p:blipFill>
            <a:blip r:embed="rId7" cstate="print"/>
            <a:srcRect/>
            <a:stretch>
              <a:fillRect/>
            </a:stretch>
          </p:blipFill>
          <p:spPr bwMode="auto">
            <a:xfrm>
              <a:off x="5785442" y="3962400"/>
              <a:ext cx="1219200" cy="1219200"/>
            </a:xfrm>
            <a:prstGeom prst="rect">
              <a:avLst/>
            </a:prstGeom>
            <a:noFill/>
          </p:spPr>
        </p:pic>
        <p:pic>
          <p:nvPicPr>
            <p:cNvPr id="3074" name="Picture 2"/>
            <p:cNvPicPr>
              <a:picLocks noChangeAspect="1" noChangeArrowheads="1"/>
            </p:cNvPicPr>
            <p:nvPr/>
          </p:nvPicPr>
          <p:blipFill>
            <a:blip r:embed="rId8" cstate="print"/>
            <a:srcRect l="9623" t="6839" r="6899" b="8975"/>
            <a:stretch>
              <a:fillRect/>
            </a:stretch>
          </p:blipFill>
          <p:spPr bwMode="auto">
            <a:xfrm>
              <a:off x="6531997" y="4762831"/>
              <a:ext cx="477078" cy="473103"/>
            </a:xfrm>
            <a:prstGeom prst="rect">
              <a:avLst/>
            </a:prstGeom>
            <a:noFill/>
            <a:ln w="9525">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Applications of AMASE</a:t>
            </a:r>
            <a:endParaRPr lang="en-US" dirty="0"/>
          </a:p>
        </p:txBody>
      </p:sp>
      <p:graphicFrame>
        <p:nvGraphicFramePr>
          <p:cNvPr id="4" name="Content Placeholder 3"/>
          <p:cNvGraphicFramePr>
            <a:graphicFrameLocks noGrp="1"/>
          </p:cNvGraphicFramePr>
          <p:nvPr>
            <p:ph idx="1"/>
          </p:nvPr>
        </p:nvGraphicFramePr>
        <p:xfrm>
          <a:off x="2133600" y="1371600"/>
          <a:ext cx="66294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C:\Users\scone\Desktop\ss.jpg"/>
          <p:cNvPicPr>
            <a:picLocks noChangeAspect="1" noChangeArrowheads="1"/>
          </p:cNvPicPr>
          <p:nvPr/>
        </p:nvPicPr>
        <p:blipFill>
          <a:blip r:embed="rId8" cstate="print"/>
          <a:srcRect l="34491" t="11650" r="19628" b="30379"/>
          <a:stretch>
            <a:fillRect/>
          </a:stretch>
        </p:blipFill>
        <p:spPr bwMode="auto">
          <a:xfrm>
            <a:off x="533400" y="1447800"/>
            <a:ext cx="1295400" cy="1185929"/>
          </a:xfrm>
          <a:prstGeom prst="rect">
            <a:avLst/>
          </a:prstGeom>
          <a:ln>
            <a:noFill/>
          </a:ln>
          <a:effectLst>
            <a:outerShdw blurRad="292100" dist="139700" dir="2700000" algn="tl" rotWithShape="0">
              <a:srgbClr val="333333">
                <a:alpha val="65000"/>
              </a:srgbClr>
            </a:outerShdw>
          </a:effectLst>
        </p:spPr>
      </p:pic>
      <p:pic>
        <p:nvPicPr>
          <p:cNvPr id="6" name="Picture 3"/>
          <p:cNvPicPr>
            <a:picLocks noChangeAspect="1" noChangeArrowheads="1"/>
          </p:cNvPicPr>
          <p:nvPr/>
        </p:nvPicPr>
        <p:blipFill>
          <a:blip r:embed="rId9" cstate="print"/>
          <a:srcRect l="2381" t="11905" r="36905" b="16667"/>
          <a:stretch>
            <a:fillRect/>
          </a:stretch>
        </p:blipFill>
        <p:spPr bwMode="auto">
          <a:xfrm>
            <a:off x="533400" y="2819400"/>
            <a:ext cx="1295400" cy="1143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noChangeArrowheads="1"/>
          </p:cNvPicPr>
          <p:nvPr/>
        </p:nvPicPr>
        <p:blipFill>
          <a:blip r:embed="rId10" cstate="print"/>
          <a:srcRect l="54865" t="34604" r="26686" b="24207"/>
          <a:stretch>
            <a:fillRect/>
          </a:stretch>
        </p:blipFill>
        <p:spPr bwMode="auto">
          <a:xfrm>
            <a:off x="533400" y="4114800"/>
            <a:ext cx="1295400" cy="1084520"/>
          </a:xfrm>
          <a:prstGeom prst="rect">
            <a:avLst/>
          </a:prstGeom>
          <a:ln>
            <a:noFill/>
          </a:ln>
          <a:effectLst>
            <a:outerShdw blurRad="292100" dist="139700" dir="2700000" algn="tl" rotWithShape="0">
              <a:srgbClr val="333333">
                <a:alpha val="65000"/>
              </a:srgbClr>
            </a:outerShdw>
          </a:effectLst>
        </p:spPr>
      </p:pic>
      <p:pic>
        <p:nvPicPr>
          <p:cNvPr id="8" name="Picture 2"/>
          <p:cNvPicPr>
            <a:picLocks noChangeAspect="1" noChangeArrowheads="1"/>
          </p:cNvPicPr>
          <p:nvPr/>
        </p:nvPicPr>
        <p:blipFill>
          <a:blip r:embed="rId11" cstate="print"/>
          <a:srcRect l="10714" t="14417" r="35714" b="17100"/>
          <a:stretch>
            <a:fillRect/>
          </a:stretch>
        </p:blipFill>
        <p:spPr bwMode="auto">
          <a:xfrm>
            <a:off x="533400" y="5334000"/>
            <a:ext cx="1295400" cy="123063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AMASE Modeling Features</a:t>
            </a:r>
            <a:endParaRPr lang="en-US" dirty="0"/>
          </a:p>
        </p:txBody>
      </p:sp>
      <p:graphicFrame>
        <p:nvGraphicFramePr>
          <p:cNvPr id="4" name="Content Placeholder 3"/>
          <p:cNvGraphicFramePr>
            <a:graphicFrameLocks noGrp="1"/>
          </p:cNvGraphicFramePr>
          <p:nvPr>
            <p:ph idx="1"/>
          </p:nvPr>
        </p:nvGraphicFramePr>
        <p:xfrm>
          <a:off x="1219200" y="1447800"/>
          <a:ext cx="6934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AMASE Extensibility</a:t>
            </a:r>
            <a:endParaRPr lang="en-US" dirty="0"/>
          </a:p>
        </p:txBody>
      </p:sp>
      <p:graphicFrame>
        <p:nvGraphicFramePr>
          <p:cNvPr id="4" name="Content Placeholder 3"/>
          <p:cNvGraphicFramePr>
            <a:graphicFrameLocks noGrp="1"/>
          </p:cNvGraphicFramePr>
          <p:nvPr>
            <p:ph idx="1"/>
          </p:nvPr>
        </p:nvGraphicFramePr>
        <p:xfrm>
          <a:off x="762000" y="1417637"/>
          <a:ext cx="77724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381000" y="6153090"/>
            <a:ext cx="8305800" cy="400110"/>
          </a:xfrm>
          <a:prstGeom prst="rect">
            <a:avLst/>
          </a:prstGeom>
          <a:solidFill>
            <a:srgbClr val="FFFF66"/>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b="1" dirty="0" smtClean="0">
                <a:solidFill>
                  <a:schemeClr val="tx1"/>
                </a:solidFill>
              </a:rPr>
              <a:t>AMASE is a platform - adaptable to ever-changing research goals</a:t>
            </a:r>
            <a:endParaRPr lang="en-US" sz="2000" b="1"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AMASE Community</a:t>
            </a:r>
            <a:endParaRPr lang="en-US" dirty="0"/>
          </a:p>
        </p:txBody>
      </p:sp>
      <p:sp>
        <p:nvSpPr>
          <p:cNvPr id="3" name="Content Placeholder 2"/>
          <p:cNvSpPr>
            <a:spLocks noGrp="1"/>
          </p:cNvSpPr>
          <p:nvPr>
            <p:ph idx="1"/>
          </p:nvPr>
        </p:nvSpPr>
        <p:spPr/>
        <p:txBody>
          <a:bodyPr>
            <a:normAutofit/>
          </a:bodyPr>
          <a:lstStyle/>
          <a:p>
            <a:r>
              <a:rPr lang="en-US" dirty="0" smtClean="0"/>
              <a:t>AMASE follows an open source model</a:t>
            </a:r>
          </a:p>
          <a:p>
            <a:r>
              <a:rPr lang="en-US" dirty="0" smtClean="0"/>
              <a:t>Anyone in the </a:t>
            </a:r>
            <a:r>
              <a:rPr lang="en-US" dirty="0" err="1" smtClean="0"/>
              <a:t>DoD</a:t>
            </a:r>
            <a:r>
              <a:rPr lang="en-US" dirty="0" smtClean="0"/>
              <a:t> can use the full toolkit</a:t>
            </a:r>
          </a:p>
          <a:p>
            <a:r>
              <a:rPr lang="en-US" dirty="0" smtClean="0"/>
              <a:t>AMASE has </a:t>
            </a:r>
            <a:r>
              <a:rPr lang="en-US" i="1" dirty="0" smtClean="0"/>
              <a:t>participants</a:t>
            </a:r>
            <a:r>
              <a:rPr lang="en-US" dirty="0" smtClean="0"/>
              <a:t>, not </a:t>
            </a:r>
            <a:r>
              <a:rPr lang="en-US" i="1" dirty="0" smtClean="0"/>
              <a:t>customers</a:t>
            </a:r>
          </a:p>
          <a:p>
            <a:pPr lvl="1"/>
            <a:r>
              <a:rPr lang="en-US" dirty="0" smtClean="0"/>
              <a:t>Users</a:t>
            </a:r>
          </a:p>
          <a:p>
            <a:pPr lvl="1"/>
            <a:r>
              <a:rPr lang="en-US" dirty="0" smtClean="0"/>
              <a:t>Documenters</a:t>
            </a:r>
          </a:p>
          <a:p>
            <a:pPr lvl="1"/>
            <a:r>
              <a:rPr lang="en-US" dirty="0" smtClean="0"/>
              <a:t>Bug Reporters</a:t>
            </a:r>
          </a:p>
          <a:p>
            <a:pPr lvl="1"/>
            <a:r>
              <a:rPr lang="en-US" dirty="0" smtClean="0"/>
              <a:t>Developers</a:t>
            </a:r>
          </a:p>
          <a:p>
            <a:pPr lvl="1"/>
            <a:r>
              <a:rPr lang="en-US" dirty="0" smtClean="0"/>
              <a:t>Advocators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AMASE Wiki</a:t>
            </a:r>
            <a:endParaRPr lang="en-US" dirty="0"/>
          </a:p>
        </p:txBody>
      </p:sp>
      <p:sp>
        <p:nvSpPr>
          <p:cNvPr id="5" name="Content Placeholder 4"/>
          <p:cNvSpPr>
            <a:spLocks noGrp="1"/>
          </p:cNvSpPr>
          <p:nvPr>
            <p:ph idx="1"/>
          </p:nvPr>
        </p:nvSpPr>
        <p:spPr>
          <a:xfrm>
            <a:off x="457200" y="1600200"/>
            <a:ext cx="4724400" cy="4525963"/>
          </a:xfrm>
        </p:spPr>
        <p:txBody>
          <a:bodyPr>
            <a:normAutofit/>
          </a:bodyPr>
          <a:lstStyle/>
          <a:p>
            <a:r>
              <a:rPr lang="en-US" sz="2400" dirty="0" smtClean="0"/>
              <a:t>AMASE now features a Wiki-style help system based on wiki-on-a-stick (stickwiki.sourceforge.net)</a:t>
            </a:r>
          </a:p>
          <a:p>
            <a:r>
              <a:rPr lang="en-US" sz="2400" dirty="0" smtClean="0"/>
              <a:t>AMASE is a large, multi-faceted toolkit.  Documentation is needed to help the user community</a:t>
            </a:r>
          </a:p>
          <a:p>
            <a:r>
              <a:rPr lang="en-US" sz="2400" dirty="0" smtClean="0"/>
              <a:t>Looking for volunteers to build on wiki documentation</a:t>
            </a:r>
          </a:p>
          <a:p>
            <a:r>
              <a:rPr lang="en-US" sz="2400" dirty="0" smtClean="0"/>
              <a:t>Look in the doc folder of AMASE for the wiki</a:t>
            </a:r>
            <a:endParaRPr lang="en-US" sz="2400" dirty="0"/>
          </a:p>
        </p:txBody>
      </p:sp>
      <p:pic>
        <p:nvPicPr>
          <p:cNvPr id="2053" name="Picture 5"/>
          <p:cNvPicPr>
            <a:picLocks noChangeAspect="1" noChangeArrowheads="1"/>
          </p:cNvPicPr>
          <p:nvPr/>
        </p:nvPicPr>
        <p:blipFill>
          <a:blip r:embed="rId2" cstate="print"/>
          <a:srcRect/>
          <a:stretch>
            <a:fillRect/>
          </a:stretch>
        </p:blipFill>
        <p:spPr bwMode="auto">
          <a:xfrm>
            <a:off x="5257800" y="2057400"/>
            <a:ext cx="3563706" cy="3200400"/>
          </a:xfrm>
          <a:prstGeom prst="rect">
            <a:avLst/>
          </a:prstGeom>
          <a:noFill/>
          <a:ln w="9525">
            <a:noFill/>
            <a:miter lim="800000"/>
            <a:headEnd/>
            <a:tailEnd/>
          </a:ln>
        </p:spPr>
      </p:pic>
      <p:sp>
        <p:nvSpPr>
          <p:cNvPr id="10" name="TextBox 9"/>
          <p:cNvSpPr txBox="1"/>
          <p:nvPr/>
        </p:nvSpPr>
        <p:spPr>
          <a:xfrm>
            <a:off x="4983192" y="5629654"/>
            <a:ext cx="3886200" cy="707886"/>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000" b="1" dirty="0" smtClean="0"/>
              <a:t>We need your help documenting AMASE design and use</a:t>
            </a:r>
            <a:endParaRPr lang="en-US" sz="20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2283</Words>
  <Application>Microsoft Macintosh PowerPoint</Application>
  <PresentationFormat>On-screen Show (4:3)</PresentationFormat>
  <Paragraphs>296</Paragraphs>
  <Slides>34</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Office Theme</vt:lpstr>
      <vt:lpstr>Packager Shell Object</vt:lpstr>
      <vt:lpstr>AMASE Tutorial Session</vt:lpstr>
      <vt:lpstr>Agenda</vt:lpstr>
      <vt:lpstr>PowerPoint Presentation</vt:lpstr>
      <vt:lpstr>The Facets of AMASE</vt:lpstr>
      <vt:lpstr>Some Applications of AMASE</vt:lpstr>
      <vt:lpstr>AMASE Modeling Features</vt:lpstr>
      <vt:lpstr>AMASE Extensibility</vt:lpstr>
      <vt:lpstr>The AMASE Community</vt:lpstr>
      <vt:lpstr>AMASE Wiki</vt:lpstr>
      <vt:lpstr>Warning: Technical Content</vt:lpstr>
      <vt:lpstr>Data Flow in AMASE: Using LMCP and CMASI</vt:lpstr>
      <vt:lpstr>Data exchange in applications</vt:lpstr>
      <vt:lpstr>The LMCP Data Interface</vt:lpstr>
      <vt:lpstr>LMCP Data Models</vt:lpstr>
      <vt:lpstr>Data Exchange Using LMCP</vt:lpstr>
      <vt:lpstr>CMASI Data Model</vt:lpstr>
      <vt:lpstr>Entities Data Model</vt:lpstr>
      <vt:lpstr>Custom Data Models</vt:lpstr>
      <vt:lpstr>Making LMCP Builds</vt:lpstr>
      <vt:lpstr>AMASE Toolset</vt:lpstr>
      <vt:lpstr>The AMASE Setup Tool</vt:lpstr>
      <vt:lpstr>The AMASE Simulation</vt:lpstr>
      <vt:lpstr>Developing AMASE Applications</vt:lpstr>
      <vt:lpstr>AMASE Architecture</vt:lpstr>
      <vt:lpstr>The AMASE Plugin</vt:lpstr>
      <vt:lpstr>Exploring the AMASE DK</vt:lpstr>
      <vt:lpstr>Creating a Custom AMASE App</vt:lpstr>
      <vt:lpstr>Creating a Custom AMASE App</vt:lpstr>
      <vt:lpstr>Setup a new Netbeans Project</vt:lpstr>
      <vt:lpstr>Copy Required Config and Data</vt:lpstr>
      <vt:lpstr>Create your Custom Plugin</vt:lpstr>
      <vt:lpstr>Add useful code</vt:lpstr>
      <vt:lpstr>Add the new plugin to the AMASE configuration</vt:lpstr>
      <vt:lpstr>Build and run the project</vt:lpstr>
    </vt:vector>
  </TitlesOfParts>
  <Company>U.S. Air Force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AMASE Tutorial</dc:title>
  <dc:creator>Matt</dc:creator>
  <cp:lastModifiedBy>Laura Humphrey</cp:lastModifiedBy>
  <cp:revision>81</cp:revision>
  <dcterms:created xsi:type="dcterms:W3CDTF">2014-02-18T13:39:30Z</dcterms:created>
  <dcterms:modified xsi:type="dcterms:W3CDTF">2015-07-21T20:46:26Z</dcterms:modified>
</cp:coreProperties>
</file>